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svg" ContentType="image/svg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78" r:id="rId14"/>
    <p:sldId id="273" r:id="rId15"/>
    <p:sldId id="281" r:id="rId16"/>
    <p:sldId id="280" r:id="rId17"/>
    <p:sldId id="282" r:id="rId18"/>
    <p:sldId id="26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0" r:id="rId28"/>
    <p:sldId id="271" r:id="rId29"/>
    <p:sldId id="272" r:id="rId30"/>
    <p:sldId id="274" r:id="rId31"/>
    <p:sldId id="275" r:id="rId32"/>
    <p:sldId id="291" r:id="rId33"/>
    <p:sldId id="292" r:id="rId34"/>
    <p:sldId id="279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48" r:id="rId47"/>
    <p:sldId id="349" r:id="rId48"/>
    <p:sldId id="350" r:id="rId49"/>
    <p:sldId id="351" r:id="rId50"/>
    <p:sldId id="307" r:id="rId51"/>
    <p:sldId id="308" r:id="rId52"/>
    <p:sldId id="309" r:id="rId53"/>
    <p:sldId id="311" r:id="rId54"/>
    <p:sldId id="310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52" r:id="rId80"/>
    <p:sldId id="353" r:id="rId81"/>
    <p:sldId id="354" r:id="rId82"/>
    <p:sldId id="355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EC74F03-D25C-41D7-AF72-70D7BECBB60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265"/>
            <p14:sldId id="268"/>
            <p14:sldId id="278"/>
            <p14:sldId id="273"/>
            <p14:sldId id="281"/>
            <p14:sldId id="280"/>
            <p14:sldId id="282"/>
            <p14:sldId id="26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0"/>
            <p14:sldId id="271"/>
            <p14:sldId id="272"/>
            <p14:sldId id="274"/>
            <p14:sldId id="275"/>
            <p14:sldId id="291"/>
            <p14:sldId id="292"/>
            <p14:sldId id="279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48"/>
            <p14:sldId id="349"/>
            <p14:sldId id="350"/>
            <p14:sldId id="351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52"/>
            <p14:sldId id="353"/>
            <p14:sldId id="354"/>
            <p14:sldId id="355"/>
            <p14:sldId id="340"/>
            <p14:sldId id="341"/>
            <p14:sldId id="342"/>
            <p14:sldId id="343"/>
            <p14:sldId id="344"/>
          </p14:sldIdLst>
        </p14:section>
        <p14:section name="Annex A" id="{13F104E5-1EF9-4513-829D-8300B721DB4A}">
          <p14:sldIdLst>
            <p14:sldId id="345"/>
            <p14:sldId id="346"/>
          </p14:sldIdLst>
        </p14:section>
        <p14:section name="Annex B" id="{88EBE856-E67A-4BD0-9355-DF69CA733EAA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8FF"/>
    <a:srgbClr val="00FFFF"/>
    <a:srgbClr val="79BCBE"/>
    <a:srgbClr val="72BABC"/>
    <a:srgbClr val="6F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03" autoAdjust="0"/>
  </p:normalViewPr>
  <p:slideViewPr>
    <p:cSldViewPr snapToGrid="0">
      <p:cViewPr varScale="1">
        <p:scale>
          <a:sx n="135" d="100"/>
          <a:sy n="135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C7A46-9647-4F91-B83F-3CD54F7846F1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8A88D-0438-48BC-9B7E-5315317E66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51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4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4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9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8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</a:t>
            </a:r>
          </a:p>
          <a:p>
            <a:r>
              <a:rPr lang="en-US" dirty="0"/>
              <a:t>Text to be separated from image.</a:t>
            </a:r>
          </a:p>
          <a:p>
            <a:r>
              <a:rPr lang="en-US" dirty="0"/>
              <a:t>Follow https://www.iso.org/sites/directives/current/part2/index.xhtml example 2: Legend between image and caption.</a:t>
            </a:r>
          </a:p>
          <a:p>
            <a:r>
              <a:rPr lang="en-US" dirty="0"/>
              <a:t>In the legend, no dash between nr. and text.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39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2023-01-25: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https://www.iso.org/sites/directives/current/part2/index.xhtml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Follow example in “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28.3.2 </a:t>
            </a:r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Subfigures</a:t>
            </a:r>
            <a:r>
              <a:rPr lang="de-DE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“</a:t>
            </a:r>
            <a:endParaRPr lang="en-US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&lt;</a:t>
            </a:r>
            <a:r>
              <a:rPr lang="de-DE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en-US" dirty="0"/>
              <a:t>&gt;, and therein:</a:t>
            </a:r>
          </a:p>
          <a:p>
            <a:r>
              <a:rPr lang="en-US" dirty="0"/>
              <a:t>&lt;http://upload.wikimedia.org/wikipedia/commons/thumb/6/61/Screw_head_types.svg/400px-Screw_head_types.svg.png&gt;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4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0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1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7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8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62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93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2023-01-25: Red and green to be replaced by black / shades of gray.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8A88D-0438-48BC-9B7E-5315317E66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CE92-D53C-486E-80B4-2F2663C06439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1F76-1D15-436F-A643-057678F8BFF6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4820-8B5D-4BB7-985F-F4B1C5CBFF6D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B95F-83FB-4A4C-82AF-8C49FD568AC3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373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51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476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73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034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90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4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567CC-E4FA-4A6F-8E2C-C32CAC84EBF7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03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97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218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72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637E-AEAF-4C46-8EDC-91C9243237F1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34F2-C958-4701-8172-FB513294E39B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2D8C-5DC8-4247-A270-7A26E1AB0CC4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59FE-8E71-4710-8A06-A04589B0C851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CCC98-2622-45AA-9072-245AEC229293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_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D5DDF-C4AA-4B66-A00C-A2F996CEFB83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484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5892-94E0-433E-B24C-1A98468E1282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E49D-0AE7-4AFA-9C64-156E0FFB160E}" type="datetime1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17.04.2023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46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n.wikipedia.org/wiki/Screw_thread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.pp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oleObject" Target="../embeddings/Microsoft_Excel_97-2003_Worksheet.xls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E4B79-B603-4895-C881-C12F9A06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E7EDEBE-0BE0-866F-AB13-317C7CB6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69265A-CD3D-440C-78DC-B2CBFB46592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DD170D0-2878-0D05-BE3C-42E8BA5D9D22}"/>
              </a:ext>
            </a:extLst>
          </p:cNvPr>
          <p:cNvGrpSpPr>
            <a:grpSpLocks noChangeAspect="1"/>
          </p:cNvGrpSpPr>
          <p:nvPr/>
        </p:nvGrpSpPr>
        <p:grpSpPr>
          <a:xfrm>
            <a:off x="2262216" y="1565910"/>
            <a:ext cx="6382269" cy="3028950"/>
            <a:chOff x="2262216" y="1565910"/>
            <a:chExt cx="6382269" cy="302895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3A31C8E-4F79-4F07-AC54-8343DC7099EB}"/>
                </a:ext>
              </a:extLst>
            </p:cNvPr>
            <p:cNvSpPr txBox="1"/>
            <p:nvPr/>
          </p:nvSpPr>
          <p:spPr>
            <a:xfrm>
              <a:off x="7870682" y="1761854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clearance</a:t>
              </a:r>
              <a:br>
                <a:rPr lang="en-GB" sz="1000" dirty="0"/>
              </a:br>
              <a:r>
                <a:rPr lang="en-GB" sz="1000" dirty="0"/>
                <a:t>(blind side)</a:t>
              </a:r>
            </a:p>
          </p:txBody>
        </p:sp>
        <p:pic>
          <p:nvPicPr>
            <p:cNvPr id="4" name="Grafik 3" descr="Ein Bild, das Text, Strichzeichnung enthält.&#10;&#10;Automatisch generierte Beschreibung">
              <a:extLst>
                <a:ext uri="{FF2B5EF4-FFF2-40B4-BE49-F238E27FC236}">
                  <a16:creationId xmlns:a16="http://schemas.microsoft.com/office/drawing/2014/main" id="{1E388AE2-B714-4AD0-8EEA-1B6631323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171"/>
            <a:stretch/>
          </p:blipFill>
          <p:spPr>
            <a:xfrm>
              <a:off x="2345437" y="1668019"/>
              <a:ext cx="2618994" cy="2424684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00B3CCA-39B7-43A3-8D01-04CCAB065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732" y="2203704"/>
              <a:ext cx="2217420" cy="1673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D1B3E10A-130A-4CC3-8871-59F703E86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8292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31B652-5AB1-4A42-9EA7-801BEC5505D2}"/>
                </a:ext>
              </a:extLst>
            </p:cNvPr>
            <p:cNvCxnSpPr/>
            <p:nvPr/>
          </p:nvCxnSpPr>
          <p:spPr>
            <a:xfrm flipV="1">
              <a:off x="7844935" y="1565910"/>
              <a:ext cx="0" cy="162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D3D9142-E702-4079-B0A2-D09514242B6E}"/>
                </a:ext>
              </a:extLst>
            </p:cNvPr>
            <p:cNvCxnSpPr>
              <a:cxnSpLocks/>
            </p:cNvCxnSpPr>
            <p:nvPr/>
          </p:nvCxnSpPr>
          <p:spPr>
            <a:xfrm>
              <a:off x="7360898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71CE5426-9334-433A-BEC1-88919CC4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4935" y="1781666"/>
              <a:ext cx="3573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CB5B714-6EAE-437C-B357-0D889CAA5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59" y="1945085"/>
              <a:ext cx="707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B8D43B7-B711-4746-930F-CA4501F54779}"/>
                </a:ext>
              </a:extLst>
            </p:cNvPr>
            <p:cNvSpPr txBox="1"/>
            <p:nvPr/>
          </p:nvSpPr>
          <p:spPr>
            <a:xfrm>
              <a:off x="226221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before riveting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1FCB4D2-6298-49EF-9890-9218BE2F9E8B}"/>
                </a:ext>
              </a:extLst>
            </p:cNvPr>
            <p:cNvSpPr txBox="1"/>
            <p:nvPr/>
          </p:nvSpPr>
          <p:spPr>
            <a:xfrm>
              <a:off x="3839556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after</a:t>
              </a:r>
            </a:p>
            <a:p>
              <a:pPr algn="ctr"/>
              <a:r>
                <a:rPr lang="en-GB" sz="1000" dirty="0"/>
                <a:t>riveting</a:t>
              </a:r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E8A9E1B-90A1-4834-9271-22623D490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3360" y="2203704"/>
              <a:ext cx="7070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93B5425-8B15-4129-A0F5-D53A381AEB10}"/>
                </a:ext>
              </a:extLst>
            </p:cNvPr>
            <p:cNvCxnSpPr>
              <a:cxnSpLocks/>
            </p:cNvCxnSpPr>
            <p:nvPr/>
          </p:nvCxnSpPr>
          <p:spPr>
            <a:xfrm>
              <a:off x="5198048" y="1670126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EEE55F8F-DB59-4052-BFF1-1C3693AA0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8048" y="2203704"/>
              <a:ext cx="0" cy="27495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84F270-5791-4959-B0D4-104FF1990C54}"/>
                </a:ext>
              </a:extLst>
            </p:cNvPr>
            <p:cNvSpPr txBox="1"/>
            <p:nvPr/>
          </p:nvSpPr>
          <p:spPr>
            <a:xfrm>
              <a:off x="4846893" y="1945084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364C3A9-B051-4FEE-8C18-91490957E6CF}"/>
                </a:ext>
              </a:extLst>
            </p:cNvPr>
            <p:cNvSpPr txBox="1"/>
            <p:nvPr/>
          </p:nvSpPr>
          <p:spPr>
            <a:xfrm>
              <a:off x="7013442" y="4194750"/>
              <a:ext cx="773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application example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F6E8456E-EE69-0AA7-F065-7CA77DE8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C6C7D3CF-F259-55D1-24AD-ECE07A76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10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132246-2E1D-2B8C-801F-C56E6074312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8E0A66-736F-D3FE-4FB1-97F3F726FEA1}"/>
              </a:ext>
            </a:extLst>
          </p:cNvPr>
          <p:cNvGrpSpPr/>
          <p:nvPr/>
        </p:nvGrpSpPr>
        <p:grpSpPr>
          <a:xfrm>
            <a:off x="2300822" y="1879865"/>
            <a:ext cx="5412730" cy="2543132"/>
            <a:chOff x="2300822" y="1879865"/>
            <a:chExt cx="5412730" cy="2543132"/>
          </a:xfrm>
        </p:grpSpPr>
        <p:pic>
          <p:nvPicPr>
            <p:cNvPr id="5" name="Grafik 4" descr="Ein Bild, das Handkarren enthält.&#10;&#10;Automatisch generierte Beschreibung">
              <a:extLst>
                <a:ext uri="{FF2B5EF4-FFF2-40B4-BE49-F238E27FC236}">
                  <a16:creationId xmlns:a16="http://schemas.microsoft.com/office/drawing/2014/main" id="{77242B35-E421-4FAB-8DAC-FF14B1D5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2324597"/>
              <a:ext cx="1106424" cy="58064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1B285DBF-6DDD-47A5-A754-55A6B90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056043"/>
              <a:ext cx="1106424" cy="635508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A1D1C1-98DE-460B-A066-2EB79BF9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1283" y="3842353"/>
              <a:ext cx="1100328" cy="580644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836B6A6-2259-4225-9075-9254E0E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868" y="3261709"/>
              <a:ext cx="1399032" cy="580644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B8A490F-73EE-473C-AA2F-9939B85F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676" y="2614919"/>
              <a:ext cx="1411224" cy="582168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006C06-4338-4CD1-9D8B-DA260FA21327}"/>
                </a:ext>
              </a:extLst>
            </p:cNvPr>
            <p:cNvSpPr txBox="1"/>
            <p:nvPr/>
          </p:nvSpPr>
          <p:spPr>
            <a:xfrm>
              <a:off x="295301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Thin / Thick Assembly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2ACEA87-011E-41C1-ADD6-9A15F7D05C5C}"/>
                </a:ext>
              </a:extLst>
            </p:cNvPr>
            <p:cNvSpPr txBox="1"/>
            <p:nvPr/>
          </p:nvSpPr>
          <p:spPr>
            <a:xfrm>
              <a:off x="5487984" y="1879865"/>
              <a:ext cx="14768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i="1" dirty="0"/>
                <a:t>Soft / Hard Assembly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AD6E5B9-73D9-4A7B-A61A-9C5C7B9C7485}"/>
                </a:ext>
              </a:extLst>
            </p:cNvPr>
            <p:cNvSpPr txBox="1"/>
            <p:nvPr/>
          </p:nvSpPr>
          <p:spPr>
            <a:xfrm>
              <a:off x="7034044" y="264904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028F26D-1E42-4567-947D-9E8490B28798}"/>
                </a:ext>
              </a:extLst>
            </p:cNvPr>
            <p:cNvSpPr txBox="1"/>
            <p:nvPr/>
          </p:nvSpPr>
          <p:spPr>
            <a:xfrm>
              <a:off x="7034044" y="337287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Soft Part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B0010F9-8560-4869-8DE3-A5A6EB419120}"/>
                </a:ext>
              </a:extLst>
            </p:cNvPr>
            <p:cNvSpPr txBox="1"/>
            <p:nvPr/>
          </p:nvSpPr>
          <p:spPr>
            <a:xfrm>
              <a:off x="5088168" y="2772155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DCA8CB0-6BCB-40F4-B4B9-843FA58E887C}"/>
                </a:ext>
              </a:extLst>
            </p:cNvPr>
            <p:cNvSpPr txBox="1"/>
            <p:nvPr/>
          </p:nvSpPr>
          <p:spPr>
            <a:xfrm>
              <a:off x="5088168" y="3372874"/>
              <a:ext cx="6795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Poor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4967CE1-4BCE-4F1B-A0DB-B72A34D1985B}"/>
                </a:ext>
              </a:extLst>
            </p:cNvPr>
            <p:cNvSpPr txBox="1"/>
            <p:nvPr/>
          </p:nvSpPr>
          <p:spPr>
            <a:xfrm>
              <a:off x="2300822" y="2453419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Satisfactory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4E33282-498C-4D7E-A03E-C1AC93D61776}"/>
                </a:ext>
              </a:extLst>
            </p:cNvPr>
            <p:cNvSpPr txBox="1"/>
            <p:nvPr/>
          </p:nvSpPr>
          <p:spPr>
            <a:xfrm>
              <a:off x="2300822" y="319708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Good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8401716-BD53-4135-B7A1-2ECF73C8957A}"/>
                </a:ext>
              </a:extLst>
            </p:cNvPr>
            <p:cNvSpPr txBox="1"/>
            <p:nvPr/>
          </p:nvSpPr>
          <p:spPr>
            <a:xfrm>
              <a:off x="2300822" y="3976007"/>
              <a:ext cx="813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Better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F2C6F7-EDE2-3420-31A6-A3C0B7C9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D238A-6368-D827-801A-059368D2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08E71E-A7F4-40C6-0940-A43A5A74AE04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862E20-733D-B61F-E562-BDABCFF6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2AEAEF5-7E2E-E0E7-A7DB-EA8A5D41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9DC42-FC77-F6D7-50FB-E0C39AA0E395}"/>
              </a:ext>
            </a:extLst>
          </p:cNvPr>
          <p:cNvSpPr txBox="1"/>
          <p:nvPr/>
        </p:nvSpPr>
        <p:spPr>
          <a:xfrm>
            <a:off x="8153400" y="499021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required</a:t>
            </a:r>
            <a:r>
              <a:rPr lang="de-DE" dirty="0"/>
              <a:t> after </a:t>
            </a:r>
            <a:r>
              <a:rPr lang="de-DE" dirty="0" err="1"/>
              <a:t>scaling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50C1E5-F28A-DD99-43DB-06FBF303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58BB1CB-D23C-FC9B-CA30-7F6B8845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0376BE-E35F-A790-EF7D-E3377687E64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0637055-823F-6E55-7B00-B89DFBC4634C}"/>
              </a:ext>
            </a:extLst>
          </p:cNvPr>
          <p:cNvGrpSpPr/>
          <p:nvPr/>
        </p:nvGrpSpPr>
        <p:grpSpPr>
          <a:xfrm>
            <a:off x="4200460" y="1739808"/>
            <a:ext cx="4056777" cy="2575091"/>
            <a:chOff x="4200460" y="1739808"/>
            <a:chExt cx="4056777" cy="257509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B045454-ABED-4B21-8497-8142C454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46" y="2120966"/>
              <a:ext cx="3193577" cy="16693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293CBD-CC53-4C8B-8909-9B2EB184498D}"/>
                </a:ext>
              </a:extLst>
            </p:cNvPr>
            <p:cNvSpPr txBox="1"/>
            <p:nvPr/>
          </p:nvSpPr>
          <p:spPr>
            <a:xfrm rot="16200000">
              <a:off x="6108006" y="2509946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5A16848-29B7-4AFE-B9EE-ADA209652799}"/>
                </a:ext>
              </a:extLst>
            </p:cNvPr>
            <p:cNvSpPr txBox="1"/>
            <p:nvPr/>
          </p:nvSpPr>
          <p:spPr>
            <a:xfrm>
              <a:off x="4650145" y="1739808"/>
              <a:ext cx="1207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head diameter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7EA93814-5629-45F7-9E56-EBBC49BC4D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60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2F759CF5-DB80-4B61-A066-A11EA297FECB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961644"/>
              <a:ext cx="12114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FFFDAF9B-134A-4857-A08D-503846B93110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46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5411B35-EB6E-436E-B9C5-0944E94FBAC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B2E60B3-2431-46DE-9445-AAEA021F2EEB}"/>
                </a:ext>
              </a:extLst>
            </p:cNvPr>
            <p:cNvCxnSpPr>
              <a:cxnSpLocks/>
            </p:cNvCxnSpPr>
            <p:nvPr/>
          </p:nvCxnSpPr>
          <p:spPr>
            <a:xfrm>
              <a:off x="4323573" y="238936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15D043B4-0A92-4A28-A859-832761626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2741" y="2389366"/>
              <a:ext cx="0" cy="130735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C4FD0B-3600-4CEA-BD96-771A7B90BF4C}"/>
                </a:ext>
              </a:extLst>
            </p:cNvPr>
            <p:cNvSpPr txBox="1"/>
            <p:nvPr/>
          </p:nvSpPr>
          <p:spPr>
            <a:xfrm rot="16200000">
              <a:off x="3995040" y="2919936"/>
              <a:ext cx="657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F08FCA-FE7F-4F27-9066-D3DAE24A0256}"/>
                </a:ext>
              </a:extLst>
            </p:cNvPr>
            <p:cNvSpPr txBox="1"/>
            <p:nvPr/>
          </p:nvSpPr>
          <p:spPr>
            <a:xfrm>
              <a:off x="6882888" y="2531903"/>
              <a:ext cx="71366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1985B6C2-DC63-4603-AD98-1C046C7EE2DF}"/>
                </a:ext>
              </a:extLst>
            </p:cNvPr>
            <p:cNvCxnSpPr>
              <a:cxnSpLocks/>
            </p:cNvCxnSpPr>
            <p:nvPr/>
          </p:nvCxnSpPr>
          <p:spPr>
            <a:xfrm>
              <a:off x="6828180" y="2738714"/>
              <a:ext cx="8074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CCAFB2C4-B66F-41E4-9A7C-123F9F8FA820}"/>
                </a:ext>
              </a:extLst>
            </p:cNvPr>
            <p:cNvCxnSpPr>
              <a:cxnSpLocks/>
            </p:cNvCxnSpPr>
            <p:nvPr/>
          </p:nvCxnSpPr>
          <p:spPr>
            <a:xfrm>
              <a:off x="6428154" y="2388853"/>
              <a:ext cx="4000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B573EFF1-5244-4C2C-958C-0111E865537E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9" y="3048046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A7BAF6E4-24A3-4ADA-B586-20CFC879D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2389367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AA55E5A4-8CF9-40E7-BA7B-4B77C9CF7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895" y="3321586"/>
              <a:ext cx="0" cy="37513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B62A525-5EDA-4CA1-9213-BEAE1FE619D1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321585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84E65A8-5AB6-418A-BD2B-672F8EB8EA33}"/>
                </a:ext>
              </a:extLst>
            </p:cNvPr>
            <p:cNvCxnSpPr>
              <a:cxnSpLocks/>
            </p:cNvCxnSpPr>
            <p:nvPr/>
          </p:nvCxnSpPr>
          <p:spPr>
            <a:xfrm>
              <a:off x="5366927" y="3696723"/>
              <a:ext cx="4359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4BBA9CF-A493-4C48-B99C-544BE018A0DC}"/>
                </a:ext>
              </a:extLst>
            </p:cNvPr>
            <p:cNvSpPr txBox="1"/>
            <p:nvPr/>
          </p:nvSpPr>
          <p:spPr>
            <a:xfrm>
              <a:off x="5627436" y="3296613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depth</a:t>
              </a:r>
            </a:p>
          </p:txBody>
        </p: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2C9843D-C6C2-4186-92C6-2E1686299D48}"/>
                </a:ext>
              </a:extLst>
            </p:cNvPr>
            <p:cNvCxnSpPr>
              <a:cxnSpLocks/>
            </p:cNvCxnSpPr>
            <p:nvPr/>
          </p:nvCxnSpPr>
          <p:spPr>
            <a:xfrm>
              <a:off x="5466884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D467D695-1935-404D-BF6F-6AEE08A774AD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1" y="3586086"/>
              <a:ext cx="0" cy="403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2C1B772-B96B-40B7-A7AF-9466D7520257}"/>
                </a:ext>
              </a:extLst>
            </p:cNvPr>
            <p:cNvCxnSpPr>
              <a:cxnSpLocks/>
            </p:cNvCxnSpPr>
            <p:nvPr/>
          </p:nvCxnSpPr>
          <p:spPr>
            <a:xfrm>
              <a:off x="5053370" y="3935028"/>
              <a:ext cx="41351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0BB219-4D6D-487C-9706-2C3ADBF7083F}"/>
                </a:ext>
              </a:extLst>
            </p:cNvPr>
            <p:cNvSpPr txBox="1"/>
            <p:nvPr/>
          </p:nvSpPr>
          <p:spPr>
            <a:xfrm>
              <a:off x="4909862" y="3914789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hole diameter</a:t>
              </a: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C98EF3DE-C020-4807-9AB7-304875388951}"/>
                </a:ext>
              </a:extLst>
            </p:cNvPr>
            <p:cNvCxnSpPr>
              <a:cxnSpLocks/>
            </p:cNvCxnSpPr>
            <p:nvPr/>
          </p:nvCxnSpPr>
          <p:spPr>
            <a:xfrm>
              <a:off x="6450798" y="3696723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79AB7B7-4694-4090-AB38-4DEEB625F9EE}"/>
                </a:ext>
              </a:extLst>
            </p:cNvPr>
            <p:cNvSpPr txBox="1"/>
            <p:nvPr/>
          </p:nvSpPr>
          <p:spPr>
            <a:xfrm rot="16200000">
              <a:off x="6108005" y="3196375"/>
              <a:ext cx="7136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E076AB37-E4C3-4F6B-B498-D3DF6E645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5541" y="3038044"/>
              <a:ext cx="0" cy="65867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EEA14FD-9AC1-4803-A45A-F561BCDF57A4}"/>
                </a:ext>
              </a:extLst>
            </p:cNvPr>
            <p:cNvCxnSpPr>
              <a:cxnSpLocks/>
            </p:cNvCxnSpPr>
            <p:nvPr/>
          </p:nvCxnSpPr>
          <p:spPr>
            <a:xfrm>
              <a:off x="6943969" y="3238899"/>
              <a:ext cx="586154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D529812D-BD46-44F5-8990-FE46372FFF0F}"/>
                </a:ext>
              </a:extLst>
            </p:cNvPr>
            <p:cNvCxnSpPr>
              <a:cxnSpLocks/>
            </p:cNvCxnSpPr>
            <p:nvPr/>
          </p:nvCxnSpPr>
          <p:spPr>
            <a:xfrm>
              <a:off x="7530123" y="3238899"/>
              <a:ext cx="6207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FF61C37A-BF6F-43D3-B667-605E483C6F5E}"/>
                </a:ext>
              </a:extLst>
            </p:cNvPr>
            <p:cNvSpPr txBox="1"/>
            <p:nvPr/>
          </p:nvSpPr>
          <p:spPr>
            <a:xfrm>
              <a:off x="7579799" y="3035977"/>
              <a:ext cx="6774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tennon</a:t>
              </a:r>
            </a:p>
            <a:p>
              <a:pPr algn="ctr"/>
              <a:r>
                <a:rPr lang="en-GB" sz="1000" dirty="0"/>
                <a:t>diameter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0F0AE8-6715-CCE6-ACEC-3D9EE360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AFE3F15-51B8-D3AB-DF66-2C3181FE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14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AF6DB6-CBAF-E17D-DD07-D507DD0B60BA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EE524D-1A19-1C1F-6610-DCAF142D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4" name="Foliennummernplatzhalter 33">
            <a:extLst>
              <a:ext uri="{FF2B5EF4-FFF2-40B4-BE49-F238E27FC236}">
                <a16:creationId xmlns:a16="http://schemas.microsoft.com/office/drawing/2014/main" id="{CD56CC70-F4F3-BCF1-F120-A75E4BAD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15</a:t>
            </a:fld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C899858-593D-6A38-C3B3-A2964FDD4110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9D43EEF-F214-EBE1-F3E5-3545BA7EFB12}"/>
              </a:ext>
            </a:extLst>
          </p:cNvPr>
          <p:cNvGrpSpPr/>
          <p:nvPr/>
        </p:nvGrpSpPr>
        <p:grpSpPr>
          <a:xfrm>
            <a:off x="1995335" y="1162492"/>
            <a:ext cx="5401056" cy="1949303"/>
            <a:chOff x="1995335" y="1162492"/>
            <a:chExt cx="5401056" cy="194930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0" b="37998"/>
            <a:stretch/>
          </p:blipFill>
          <p:spPr>
            <a:xfrm>
              <a:off x="1995335" y="1162492"/>
              <a:ext cx="5401056" cy="1949303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2347667" y="1429646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17F7565C-C5BF-F893-6928-84BEE906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428B181C-8DB1-BAF5-6931-100C983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16</a:t>
            </a:fld>
            <a:endParaRPr lang="de-DE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50DD98AC-150B-0086-57BA-AAFFAA4DBDEE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C67C171-6B06-524F-9BC0-08FECD9508E2}"/>
              </a:ext>
            </a:extLst>
          </p:cNvPr>
          <p:cNvGrpSpPr/>
          <p:nvPr/>
        </p:nvGrpSpPr>
        <p:grpSpPr>
          <a:xfrm>
            <a:off x="3827575" y="2791968"/>
            <a:ext cx="3722080" cy="1455040"/>
            <a:chOff x="3827575" y="2791968"/>
            <a:chExt cx="3722080" cy="145504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6C26E2EE-B5DC-4BA4-944B-9DCC4F11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540" y="2837688"/>
              <a:ext cx="1485900" cy="102108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145E9F-4EC3-409B-893E-B0790344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022" y="2791968"/>
              <a:ext cx="1485900" cy="1173736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32CBB2C-C174-46A6-A2BF-3F657B47EFEB}"/>
                </a:ext>
              </a:extLst>
            </p:cNvPr>
            <p:cNvCxnSpPr/>
            <p:nvPr/>
          </p:nvCxnSpPr>
          <p:spPr>
            <a:xfrm flipV="1">
              <a:off x="4629150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F4FCB02-054A-4D2B-AB0E-7F74D8C930DD}"/>
                </a:ext>
              </a:extLst>
            </p:cNvPr>
            <p:cNvCxnSpPr/>
            <p:nvPr/>
          </p:nvCxnSpPr>
          <p:spPr>
            <a:xfrm flipV="1">
              <a:off x="4824413" y="2952750"/>
              <a:ext cx="0" cy="566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8CD4FC9-A4C6-44D6-A28C-A43A43843590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3519488"/>
              <a:ext cx="3619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D6764A2-B03E-4F6D-B19F-6C0F94711A47}"/>
                </a:ext>
              </a:extLst>
            </p:cNvPr>
            <p:cNvSpPr txBox="1"/>
            <p:nvPr/>
          </p:nvSpPr>
          <p:spPr>
            <a:xfrm>
              <a:off x="3827575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rivet stud (threaded)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F25AA9-862C-4B51-9C84-098080ABC81D}"/>
                </a:ext>
              </a:extLst>
            </p:cNvPr>
            <p:cNvSpPr txBox="1"/>
            <p:nvPr/>
          </p:nvSpPr>
          <p:spPr>
            <a:xfrm>
              <a:off x="5746862" y="4000787"/>
              <a:ext cx="18027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clinched ball stud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1AF7B7-68C9-4474-021B-78ED24A9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4F239A1-18D2-81C1-C84B-870F054F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17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E62961-86AF-7628-8E90-66184BAD1D06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274548"/>
            <a:ext cx="2848026" cy="4062444"/>
            <a:chOff x="1309954" y="44159"/>
            <a:chExt cx="4551293" cy="6491996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213885"/>
              <a:ext cx="2601930" cy="2318184"/>
              <a:chOff x="2061924" y="421388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21388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47549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641374" y="44159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539132" y="522918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799490" y="534141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722744" y="6118089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667184" y="5679758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33093"/>
            <a:ext cx="2933435" cy="2943992"/>
            <a:chOff x="6654366" y="62093"/>
            <a:chExt cx="4687781" cy="4704651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178097" y="4348678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492167" y="2630270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007440" y="6209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7863877" y="498091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  <p:sp>
        <p:nvSpPr>
          <p:cNvPr id="87" name="Fußzeilenplatzhalter 86">
            <a:extLst>
              <a:ext uri="{FF2B5EF4-FFF2-40B4-BE49-F238E27FC236}">
                <a16:creationId xmlns:a16="http://schemas.microsoft.com/office/drawing/2014/main" id="{7DFF8F20-55E5-1073-D95D-9D26F960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0" name="Foliennummernplatzhalter 89">
            <a:extLst>
              <a:ext uri="{FF2B5EF4-FFF2-40B4-BE49-F238E27FC236}">
                <a16:creationId xmlns:a16="http://schemas.microsoft.com/office/drawing/2014/main" id="{502EC25D-F3AC-3924-F5AB-3E35FA02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8524" y="6324527"/>
            <a:ext cx="2743200" cy="365125"/>
          </a:xfrm>
        </p:spPr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18</a:t>
            </a:fld>
            <a:endParaRPr lang="de-DE" dirty="0"/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BA23A1C7-7BC8-F10F-7ECF-875197ACCA25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hteck: abgerundete Ecken 2">
            <a:extLst>
              <a:ext uri="{FF2B5EF4-FFF2-40B4-BE49-F238E27FC236}">
                <a16:creationId xmlns:a16="http://schemas.microsoft.com/office/drawing/2014/main" id="{C8757D16-2AB8-4822-8D39-59CB2ABD4749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16BB6F2-950E-16CF-F0EE-447247CBE4CB}"/>
              </a:ext>
            </a:extLst>
          </p:cNvPr>
          <p:cNvGrpSpPr/>
          <p:nvPr/>
        </p:nvGrpSpPr>
        <p:grpSpPr>
          <a:xfrm>
            <a:off x="2637506" y="1871579"/>
            <a:ext cx="6210000" cy="1560401"/>
            <a:chOff x="2637506" y="1871579"/>
            <a:chExt cx="6210000" cy="156040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815D6C7-7CAC-E999-90F0-B9D1DA3D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506" y="1926055"/>
              <a:ext cx="6210000" cy="15059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C19E4-850C-42DB-AAB9-818A8DC91C84}"/>
                </a:ext>
              </a:extLst>
            </p:cNvPr>
            <p:cNvSpPr/>
            <p:nvPr/>
          </p:nvSpPr>
          <p:spPr>
            <a:xfrm>
              <a:off x="300584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536897-D80E-428E-AF66-1419113AAFE9}"/>
                </a:ext>
              </a:extLst>
            </p:cNvPr>
            <p:cNvSpPr/>
            <p:nvPr/>
          </p:nvSpPr>
          <p:spPr>
            <a:xfrm>
              <a:off x="4043472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30968E-491F-4245-B69E-0EDD5DD8D1E4}"/>
                </a:ext>
              </a:extLst>
            </p:cNvPr>
            <p:cNvSpPr/>
            <p:nvPr/>
          </p:nvSpPr>
          <p:spPr>
            <a:xfrm>
              <a:off x="5081097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c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E7E35C-25E1-49ED-B227-25DFA7351296}"/>
                </a:ext>
              </a:extLst>
            </p:cNvPr>
            <p:cNvSpPr/>
            <p:nvPr/>
          </p:nvSpPr>
          <p:spPr>
            <a:xfrm>
              <a:off x="6128859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97707C-A308-4D3A-B346-07913C03EDAD}"/>
                </a:ext>
              </a:extLst>
            </p:cNvPr>
            <p:cNvSpPr/>
            <p:nvPr/>
          </p:nvSpPr>
          <p:spPr>
            <a:xfrm>
              <a:off x="714804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E21AE-079F-4794-85F7-6CEC1E796A0E}"/>
                </a:ext>
              </a:extLst>
            </p:cNvPr>
            <p:cNvSpPr/>
            <p:nvPr/>
          </p:nvSpPr>
          <p:spPr>
            <a:xfrm>
              <a:off x="8211766" y="1871579"/>
              <a:ext cx="398834" cy="447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0" rtlCol="0" anchor="ctr"/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f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6B05CD9-CCAF-D167-E3F6-E02F1506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F4655415-3D70-D0BA-2F66-46422931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19</a:t>
            </a:fld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771102-421D-5C93-6D4D-3A0D4FAF6781}"/>
              </a:ext>
            </a:extLst>
          </p:cNvPr>
          <p:cNvSpPr txBox="1"/>
          <p:nvPr/>
        </p:nvSpPr>
        <p:spPr>
          <a:xfrm>
            <a:off x="8521164" y="5309670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32B1F7-A337-1CD3-6EE7-9BD316950D49}"/>
              </a:ext>
            </a:extLst>
          </p:cNvPr>
          <p:cNvGrpSpPr>
            <a:grpSpLocks noChangeAspect="1"/>
          </p:cNvGrpSpPr>
          <p:nvPr/>
        </p:nvGrpSpPr>
        <p:grpSpPr>
          <a:xfrm>
            <a:off x="3360420" y="2251392"/>
            <a:ext cx="5471160" cy="2355215"/>
            <a:chOff x="3360420" y="2251392"/>
            <a:chExt cx="5471160" cy="2355215"/>
          </a:xfrm>
        </p:grpSpPr>
        <p:pic>
          <p:nvPicPr>
            <p:cNvPr id="2" name="Bild 3">
              <a:extLst>
                <a:ext uri="{FF2B5EF4-FFF2-40B4-BE49-F238E27FC236}">
                  <a16:creationId xmlns:a16="http://schemas.microsoft.com/office/drawing/2014/main" id="{E8F9A240-D424-4D52-979B-737114FF9C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420" y="2251392"/>
              <a:ext cx="5471160" cy="2355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1C4F37-4869-4260-B84A-66F3AF0B785E}"/>
                </a:ext>
              </a:extLst>
            </p:cNvPr>
            <p:cNvSpPr/>
            <p:nvPr/>
          </p:nvSpPr>
          <p:spPr>
            <a:xfrm>
              <a:off x="3984728" y="3165795"/>
              <a:ext cx="694277" cy="2534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AD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r>
                <a:rPr lang="de-DE" sz="1200" b="1" dirty="0">
                  <a:solidFill>
                    <a:srgbClr val="2B28FF"/>
                  </a:solidFill>
                </a:rPr>
                <a:t>, </a:t>
              </a:r>
              <a:r>
                <a:rPr lang="de-DE" sz="1200" b="1" dirty="0" err="1">
                  <a:solidFill>
                    <a:srgbClr val="2B28FF"/>
                  </a:solidFill>
                </a:rPr>
                <a:t>A</a:t>
              </a:r>
              <a:r>
                <a:rPr lang="de-DE" b="1" baseline="-25000" dirty="0" err="1">
                  <a:solidFill>
                    <a:srgbClr val="2B28FF"/>
                  </a:solidFill>
                </a:rPr>
                <a:t>x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1BE718-9B84-4C44-80B5-B9EC95E0017C}"/>
                </a:ext>
              </a:extLst>
            </p:cNvPr>
            <p:cNvSpPr/>
            <p:nvPr/>
          </p:nvSpPr>
          <p:spPr>
            <a:xfrm>
              <a:off x="6355032" y="420749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2B28FF"/>
                  </a:solidFill>
                </a:rPr>
                <a:t>Spot Welds, x</a:t>
              </a:r>
              <a:r>
                <a:rPr lang="de-DE" b="1" baseline="-25000" dirty="0">
                  <a:solidFill>
                    <a:srgbClr val="2B28FF"/>
                  </a:solidFill>
                </a:rPr>
                <a:t>i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DC73AB-891B-46AA-8921-FF04051984F1}"/>
                </a:ext>
              </a:extLst>
            </p:cNvPr>
            <p:cNvSpPr/>
            <p:nvPr/>
          </p:nvSpPr>
          <p:spPr>
            <a:xfrm>
              <a:off x="7322820" y="2508235"/>
              <a:ext cx="1213087" cy="21859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rgbClr val="79BCBE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 err="1">
                  <a:solidFill>
                    <a:srgbClr val="2B28FF"/>
                  </a:solidFill>
                </a:rPr>
                <a:t>Seam</a:t>
              </a:r>
              <a:r>
                <a:rPr lang="de-DE" sz="1200" b="1" dirty="0">
                  <a:solidFill>
                    <a:srgbClr val="2B28FF"/>
                  </a:solidFill>
                </a:rPr>
                <a:t> Weld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 </a:t>
              </a:r>
              <a:r>
                <a:rPr lang="de-DE" sz="1200" b="1" dirty="0">
                  <a:solidFill>
                    <a:srgbClr val="2B28FF"/>
                  </a:solidFill>
                </a:rPr>
                <a:t>, I</a:t>
              </a:r>
              <a:r>
                <a:rPr lang="de-DE" sz="1200" b="1" baseline="-25000" dirty="0">
                  <a:solidFill>
                    <a:srgbClr val="2B28FF"/>
                  </a:solidFill>
                </a:rPr>
                <a:t>1</a:t>
              </a:r>
              <a:endParaRPr lang="en-US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B578D4-89D5-4DF9-A73D-81F313ED3C53}"/>
                </a:ext>
              </a:extLst>
            </p:cNvPr>
            <p:cNvSpPr/>
            <p:nvPr/>
          </p:nvSpPr>
          <p:spPr>
            <a:xfrm>
              <a:off x="5676900" y="3089722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A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185319-2353-42C9-A294-4F898F4D8F10}"/>
                </a:ext>
              </a:extLst>
            </p:cNvPr>
            <p:cNvSpPr/>
            <p:nvPr/>
          </p:nvSpPr>
          <p:spPr>
            <a:xfrm>
              <a:off x="7713980" y="3165795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B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747A5-3762-4A02-A5EB-DFEA78E4947B}"/>
                </a:ext>
              </a:extLst>
            </p:cNvPr>
            <p:cNvSpPr/>
            <p:nvPr/>
          </p:nvSpPr>
          <p:spPr>
            <a:xfrm>
              <a:off x="4055006" y="3982548"/>
              <a:ext cx="276860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rgbClr val="2B28FF"/>
                  </a:solidFill>
                </a:rPr>
                <a:t>C</a:t>
              </a:r>
              <a:endParaRPr lang="en-US" sz="2400" b="1" baseline="-25000" dirty="0">
                <a:solidFill>
                  <a:srgbClr val="2B28FF"/>
                </a:solidFill>
              </a:endParaRP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0B65C2-534E-0B93-8740-F977F4A0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FDF0375C-9646-A928-7690-02B0334F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A3E120-48A9-4C80-0889-556E9BA6613B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6D0E93-F2FC-1CBB-10B0-E354FE8E7132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87415"/>
            <a:chOff x="2104302" y="1267587"/>
            <a:chExt cx="8840779" cy="5145043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1" y="5617926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Flat-head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5" y="5617927"/>
              <a:ext cx="1689817" cy="79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Oval-head</a:t>
              </a:r>
            </a:p>
            <a:p>
              <a:r>
                <a:rPr lang="en-US" sz="14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7"/>
              <a:ext cx="1635959" cy="467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Round-head</a:t>
              </a:r>
            </a:p>
          </p:txBody>
        </p:sp>
      </p:grp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7ADCC4D-354F-D5DA-84E0-956369B1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E3B1AC73-0CB4-5F25-93F3-9372C61C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20</a:t>
            </a:fld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ECA9161-5CE8-672B-111E-6CE44227A95E}"/>
              </a:ext>
            </a:extLst>
          </p:cNvPr>
          <p:cNvSpPr txBox="1"/>
          <p:nvPr/>
        </p:nvSpPr>
        <p:spPr>
          <a:xfrm>
            <a:off x="7778311" y="5703248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hteck: abgerundete Ecken 2">
            <a:extLst>
              <a:ext uri="{FF2B5EF4-FFF2-40B4-BE49-F238E27FC236}">
                <a16:creationId xmlns:a16="http://schemas.microsoft.com/office/drawing/2014/main" id="{97E3CF2E-3D45-49D3-8B97-E7D601B2AD05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6BC0793-2BD8-C1C5-5CD9-25664E1CD24D}"/>
              </a:ext>
            </a:extLst>
          </p:cNvPr>
          <p:cNvGrpSpPr/>
          <p:nvPr/>
        </p:nvGrpSpPr>
        <p:grpSpPr>
          <a:xfrm>
            <a:off x="4728845" y="2745422"/>
            <a:ext cx="2734310" cy="1367155"/>
            <a:chOff x="4728845" y="2745422"/>
            <a:chExt cx="2734310" cy="1367155"/>
          </a:xfrm>
        </p:grpSpPr>
        <p:pic>
          <p:nvPicPr>
            <p:cNvPr id="2" name="Bild 13" descr="Lead_and_pitch">
              <a:extLst>
                <a:ext uri="{FF2B5EF4-FFF2-40B4-BE49-F238E27FC236}">
                  <a16:creationId xmlns:a16="http://schemas.microsoft.com/office/drawing/2014/main" id="{71BCD37F-AB44-480D-A434-4DDC8F527C5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845" y="2745422"/>
              <a:ext cx="2734310" cy="1367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93D740-FF17-42EF-AB73-9252E2373C5D}"/>
                </a:ext>
              </a:extLst>
            </p:cNvPr>
            <p:cNvSpPr/>
            <p:nvPr/>
          </p:nvSpPr>
          <p:spPr>
            <a:xfrm>
              <a:off x="7040881" y="278384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BC8A0F-B982-4285-AF5A-E4A0FDAD0A6D}"/>
                </a:ext>
              </a:extLst>
            </p:cNvPr>
            <p:cNvSpPr/>
            <p:nvPr/>
          </p:nvSpPr>
          <p:spPr>
            <a:xfrm>
              <a:off x="5930900" y="281432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pitch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7B9FA-6774-4AC0-9D6F-A2FB64BACC44}"/>
                </a:ext>
              </a:extLst>
            </p:cNvPr>
            <p:cNvSpPr/>
            <p:nvPr/>
          </p:nvSpPr>
          <p:spPr>
            <a:xfrm>
              <a:off x="4815841" y="36322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EDF4DF-85F1-43CE-A178-0F70E8AD93C8}"/>
                </a:ext>
              </a:extLst>
            </p:cNvPr>
            <p:cNvSpPr/>
            <p:nvPr/>
          </p:nvSpPr>
          <p:spPr>
            <a:xfrm>
              <a:off x="5933758" y="3606800"/>
              <a:ext cx="330200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lead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601DC3-32C1-46FF-B75F-A1DFE3C8231C}"/>
                </a:ext>
              </a:extLst>
            </p:cNvPr>
            <p:cNvSpPr/>
            <p:nvPr/>
          </p:nvSpPr>
          <p:spPr>
            <a:xfrm>
              <a:off x="5146041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37C298-20A6-4306-8430-234D5F1712D0}"/>
                </a:ext>
              </a:extLst>
            </p:cNvPr>
            <p:cNvSpPr/>
            <p:nvPr/>
          </p:nvSpPr>
          <p:spPr>
            <a:xfrm>
              <a:off x="6309996" y="3899217"/>
              <a:ext cx="746759" cy="213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</a:t>
              </a:r>
              <a:r>
                <a:rPr lang="de-DE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starts</a:t>
              </a:r>
              <a:endPara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D27D9E-8A84-69A7-0E21-209E5DA6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7F6B05-2FD4-D7D2-09F1-964153C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21</a:t>
            </a:fld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E8874F-185B-85AC-92B8-7F8A27F4EA92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B17C141E-F71B-545A-D8CA-52AF01B9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A3616E4-3B0C-23DF-2FA4-14248B5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22</a:t>
            </a:fld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990FC88-8DAD-48F4-3177-B88C09CF5EC7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ußzeilenplatzhalter 18">
            <a:extLst>
              <a:ext uri="{FF2B5EF4-FFF2-40B4-BE49-F238E27FC236}">
                <a16:creationId xmlns:a16="http://schemas.microsoft.com/office/drawing/2014/main" id="{CD005158-2EC0-D2FB-B59A-472C269D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316DECC1-3F22-C0CD-7451-0A7D1938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23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3EF6092-562B-4979-BA76-BF4304C16A8B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10E41DC-46C1-12C6-F5F9-35628F736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3D8B0263-1324-F137-663C-7CCBFCD1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24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A0096A-4F31-0551-E5B4-F8055CFF2889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1DE5B7F-2B36-34E0-7F72-F31763AA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F31F4337-04C9-60A9-A12C-1CF55989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25</a:t>
            </a:fld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2A3ECC4-0B62-E903-4421-EDA609F5F578}"/>
              </a:ext>
            </a:extLst>
          </p:cNvPr>
          <p:cNvSpPr txBox="1"/>
          <p:nvPr/>
        </p:nvSpPr>
        <p:spPr>
          <a:xfrm>
            <a:off x="8002772" y="498732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869B1EA-D413-106C-6569-C9DFA21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D731F7-418A-3D82-45C8-E3F234EF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CBC83E-CB1D-D041-C11E-4A8D4AE337F5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632A7F0-F9E6-1A00-329D-BD235DEE1A99}"/>
              </a:ext>
            </a:extLst>
          </p:cNvPr>
          <p:cNvGrpSpPr/>
          <p:nvPr/>
        </p:nvGrpSpPr>
        <p:grpSpPr>
          <a:xfrm>
            <a:off x="4569994" y="2179300"/>
            <a:ext cx="3619501" cy="2335895"/>
            <a:chOff x="4569994" y="2179300"/>
            <a:chExt cx="3619501" cy="233589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D3ED46D-AE0C-4A0C-8C54-BC8DB445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166" y="2179300"/>
              <a:ext cx="582168" cy="168859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12314B0-A152-45EC-A651-CCCDF9F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91537"/>
              <a:ext cx="582168" cy="1484376"/>
            </a:xfrm>
            <a:prstGeom prst="rect">
              <a:avLst/>
            </a:prstGeom>
          </p:spPr>
        </p:pic>
        <p:pic>
          <p:nvPicPr>
            <p:cNvPr id="7" name="Grafik 6" descr="Ein Bild, das Text, Transport enthält.&#10;&#10;Automatisch generierte Beschreibung">
              <a:extLst>
                <a:ext uri="{FF2B5EF4-FFF2-40B4-BE49-F238E27FC236}">
                  <a16:creationId xmlns:a16="http://schemas.microsoft.com/office/drawing/2014/main" id="{074C5A04-7FAE-454B-ADDF-5C9846897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250" y="2644461"/>
              <a:ext cx="583692" cy="1316736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20047E1-B0D4-4FB6-AF1A-870177EA2641}"/>
                </a:ext>
              </a:extLst>
            </p:cNvPr>
            <p:cNvSpPr txBox="1"/>
            <p:nvPr/>
          </p:nvSpPr>
          <p:spPr>
            <a:xfrm>
              <a:off x="4569994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Placing screw</a:t>
              </a:r>
              <a:br>
                <a:rPr lang="en-GB" sz="1000" dirty="0"/>
              </a:br>
              <a:r>
                <a:rPr lang="en-GB" sz="1000" dirty="0"/>
                <a:t>(w/ speed &amp; </a:t>
              </a:r>
              <a:br>
                <a:rPr lang="en-GB" sz="1000" dirty="0"/>
              </a:br>
              <a:r>
                <a:rPr lang="en-GB" sz="1000" dirty="0"/>
                <a:t>pressure)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719C0250-31DF-4FD6-BCFC-3207D17A032E}"/>
                </a:ext>
              </a:extLst>
            </p:cNvPr>
            <p:cNvSpPr txBox="1"/>
            <p:nvPr/>
          </p:nvSpPr>
          <p:spPr>
            <a:xfrm>
              <a:off x="5908828" y="3961197"/>
              <a:ext cx="95651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Heating, </a:t>
              </a:r>
              <a:br>
                <a:rPr lang="en-GB" sz="1000" dirty="0"/>
              </a:br>
              <a:r>
                <a:rPr lang="en-GB" sz="1000" dirty="0"/>
                <a:t>Forming material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4ACA7D4-AA75-4645-84B9-06B4B15825C0}"/>
                </a:ext>
              </a:extLst>
            </p:cNvPr>
            <p:cNvSpPr txBox="1"/>
            <p:nvPr/>
          </p:nvSpPr>
          <p:spPr>
            <a:xfrm>
              <a:off x="7062697" y="3961197"/>
              <a:ext cx="11267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Forming thread &amp; tighten screw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CA380D-7607-D57E-85D4-CD9AA6CE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A0DD829-A235-3DD5-31F6-0B5E126B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471916-371B-8B91-D080-22C9A7DA293B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05329B-5749-83C5-703C-ED0039356359}"/>
              </a:ext>
            </a:extLst>
          </p:cNvPr>
          <p:cNvGrpSpPr/>
          <p:nvPr/>
        </p:nvGrpSpPr>
        <p:grpSpPr>
          <a:xfrm>
            <a:off x="5070021" y="2526684"/>
            <a:ext cx="2056987" cy="1502010"/>
            <a:chOff x="5070021" y="2526684"/>
            <a:chExt cx="2056987" cy="150201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47B6FE7-5C32-465F-AD8B-81FFA27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756" y="2829306"/>
              <a:ext cx="856488" cy="1199388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2C4648B-00D5-4879-A21D-335FD93E5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811" y="3099338"/>
              <a:ext cx="0" cy="853541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3510637D-F18E-497F-9D14-5EAA6B663775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07506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629D06E-0A82-41BD-B65A-26E9F6462C17}"/>
                </a:ext>
              </a:extLst>
            </p:cNvPr>
            <p:cNvSpPr txBox="1"/>
            <p:nvPr/>
          </p:nvSpPr>
          <p:spPr>
            <a:xfrm>
              <a:off x="6757790" y="295475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937C0D-FC5C-45E5-8869-4B61060417EC}"/>
                </a:ext>
              </a:extLst>
            </p:cNvPr>
            <p:cNvSpPr txBox="1"/>
            <p:nvPr/>
          </p:nvSpPr>
          <p:spPr>
            <a:xfrm rot="16200000">
              <a:off x="5034921" y="3404188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length</a:t>
              </a:r>
            </a:p>
          </p:txBody>
        </p: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35078D5-3AF9-4270-805A-408255E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1056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C7A44C-AA97-4DBC-93BC-CC1C8474388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0328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085F4B3-17B1-41BF-A8DC-729CA52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6368966" y="3246150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684035A-0A13-4A74-AA7B-67D15C5572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9255" y="3246150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715D1F2-74DA-422C-A9AB-613CFC1C5BBF}"/>
                </a:ext>
              </a:extLst>
            </p:cNvPr>
            <p:cNvCxnSpPr>
              <a:cxnSpLocks/>
            </p:cNvCxnSpPr>
            <p:nvPr/>
          </p:nvCxnSpPr>
          <p:spPr>
            <a:xfrm>
              <a:off x="6691503" y="2936586"/>
              <a:ext cx="11811" cy="4090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D99DCAA-0B87-48E9-9D23-4E91A1872653}"/>
                </a:ext>
              </a:extLst>
            </p:cNvPr>
            <p:cNvSpPr txBox="1"/>
            <p:nvPr/>
          </p:nvSpPr>
          <p:spPr>
            <a:xfrm>
              <a:off x="6757790" y="320391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20A42B8-30CB-4B8F-B941-E55738420DC0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H="1" flipV="1">
              <a:off x="5409775" y="2926794"/>
              <a:ext cx="192258" cy="311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42F70340-740A-4F36-8E58-CEB47F0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255" y="3092195"/>
              <a:ext cx="171318" cy="70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AADA5BC-A171-4F7F-894A-E5BDA4ED4A85}"/>
                </a:ext>
              </a:extLst>
            </p:cNvPr>
            <p:cNvCxnSpPr/>
            <p:nvPr/>
          </p:nvCxnSpPr>
          <p:spPr>
            <a:xfrm flipH="1">
              <a:off x="5403056" y="3101719"/>
              <a:ext cx="3952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95EA3726-89B7-45BB-B87C-0911B3C69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3056" y="3956588"/>
              <a:ext cx="6929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54DE379-3482-4184-A457-6EB85E255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075" y="3557260"/>
              <a:ext cx="5429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7C3A9595-51BB-4FCD-B115-250F90A67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067" y="3099340"/>
              <a:ext cx="0" cy="45792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F18D7594-C262-41E5-9878-57A1BC06A18B}"/>
                </a:ext>
              </a:extLst>
            </p:cNvPr>
            <p:cNvSpPr txBox="1"/>
            <p:nvPr/>
          </p:nvSpPr>
          <p:spPr>
            <a:xfrm>
              <a:off x="5070021" y="2526684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thread length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0BC039-2503-9ACF-E0D2-840CE734C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5F5E28-41A1-E63B-3393-3E062832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28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A6387B-305F-9A02-5FF2-28C47452FA8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3676BD-8DA8-6779-0F9D-67E553527EE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123D1D8-FAD0-4193-AB53-F5AFBC80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6580"/>
              <a:ext cx="1508760" cy="624840"/>
            </a:xfrm>
            <a:prstGeom prst="rect">
              <a:avLst/>
            </a:prstGeom>
          </p:spPr>
        </p:pic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BCCC35B6-227A-4D3E-8A38-1D1F4900D9C9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23C57CB-9C9C-444E-9A12-057A65352F82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AA969DF-D774-4493-8524-BCAD566EAA34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BEF3CB6F-D2B1-405F-ABD3-5C6D66800AB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46EEE6-9F72-4A23-BDBC-955D9E36D19C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ACA321C-D08C-4AC6-817F-235B4B9935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FFB599-BA06-49E8-8297-807EF6F453CC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25DE7B-2E81-448C-AFF7-B558331CD685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3663271-0BEA-4F22-9E42-46F4E08F4B30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1D1C4A0-C6B1-4341-9B04-845B43AA0442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A535502-45B1-464C-B831-758340587E12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D3287821-2CA5-4044-8BC4-92FBAEBCE0BB}"/>
                </a:ext>
              </a:extLst>
            </p:cNvPr>
            <p:cNvCxnSpPr>
              <a:cxnSpLocks/>
            </p:cNvCxnSpPr>
            <p:nvPr/>
          </p:nvCxnSpPr>
          <p:spPr>
            <a:xfrm>
              <a:off x="6379457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8478D45-8BB0-4653-A65D-E493744E29CD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7273103-1E39-4EA1-B415-D226139FD3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3202" y="3038980"/>
              <a:ext cx="576255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6334467-B304-461A-9E5C-57795026679C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79FEDBE-C7B6-40FC-921F-C89ACD3815B2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w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1632BC6-3727-9162-4128-55B3CB3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591B6AD-3870-5877-B34A-18B44CD3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41D363-B617-A0FC-9B37-0F4A161BD4B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0236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1775493" imgH="1332219" progId="PowerPoint.Show.8">
                  <p:embed/>
                </p:oleObj>
              </mc:Choice>
              <mc:Fallback>
                <p:oleObj name="Presentation" r:id="rId3" imgW="1775493" imgH="1332219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B95F8-CD7A-D960-A730-1BCD53A5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0405D-8C9B-5A92-6344-1E93F1C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10A8681-1DA4-BD43-B369-7960E9136AB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6EC6C1A-24FE-5D6A-8828-64B49B082821}"/>
              </a:ext>
            </a:extLst>
          </p:cNvPr>
          <p:cNvGrpSpPr/>
          <p:nvPr/>
        </p:nvGrpSpPr>
        <p:grpSpPr>
          <a:xfrm>
            <a:off x="5341620" y="2680141"/>
            <a:ext cx="2094672" cy="1137830"/>
            <a:chOff x="5341620" y="2680141"/>
            <a:chExt cx="2094672" cy="1137830"/>
          </a:xfrm>
        </p:grpSpPr>
        <p:pic>
          <p:nvPicPr>
            <p:cNvPr id="20" name="Grafik 19" descr="Ein Bild, das Shoji, Gebäude, Fenster enthält.&#10;&#10;Automatisch generierte Beschreibung">
              <a:extLst>
                <a:ext uri="{FF2B5EF4-FFF2-40B4-BE49-F238E27FC236}">
                  <a16:creationId xmlns:a16="http://schemas.microsoft.com/office/drawing/2014/main" id="{80EC0C50-FD97-40B8-B4D5-35308CDE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620" y="3119819"/>
              <a:ext cx="1508760" cy="437388"/>
            </a:xfrm>
            <a:prstGeom prst="rect">
              <a:avLst/>
            </a:prstGeom>
          </p:spPr>
        </p:pic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7BD9670B-D0E8-4117-BA51-7C7537055C9F}"/>
                </a:ext>
              </a:extLst>
            </p:cNvPr>
            <p:cNvCxnSpPr>
              <a:cxnSpLocks/>
            </p:cNvCxnSpPr>
            <p:nvPr/>
          </p:nvCxnSpPr>
          <p:spPr>
            <a:xfrm>
              <a:off x="7067740" y="299323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FEF4D44-A2AF-4050-9154-655230978937}"/>
                </a:ext>
              </a:extLst>
            </p:cNvPr>
            <p:cNvSpPr txBox="1"/>
            <p:nvPr/>
          </p:nvSpPr>
          <p:spPr>
            <a:xfrm>
              <a:off x="7051613" y="3160525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1</a:t>
              </a: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56F8B6B-49BD-4425-ADC8-16D8D58F50D7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19138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E29BC00-6608-4D58-A4F0-6898E2EC1EF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38613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D19375F6-05CC-4DFF-834D-56B50D53A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79" y="347900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7C7DA2B-9B31-48F9-83A8-0A928C5B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8349" y="3479007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D69D5B4-94F3-4691-9800-A6DD3B97CDD6}"/>
                </a:ext>
              </a:extLst>
            </p:cNvPr>
            <p:cNvCxnSpPr>
              <a:cxnSpLocks/>
            </p:cNvCxnSpPr>
            <p:nvPr/>
          </p:nvCxnSpPr>
          <p:spPr>
            <a:xfrm>
              <a:off x="7070027" y="3191381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E959CC8-3A75-4254-8846-8550EB979CC3}"/>
                </a:ext>
              </a:extLst>
            </p:cNvPr>
            <p:cNvSpPr txBox="1"/>
            <p:nvPr/>
          </p:nvSpPr>
          <p:spPr>
            <a:xfrm>
              <a:off x="7067074" y="3319766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t</a:t>
              </a:r>
              <a:r>
                <a:rPr lang="de-DE" sz="1000" baseline="-25000" dirty="0"/>
                <a:t>2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6FD3899-3080-45F6-88EE-37D1F3E853C8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A4994BE-089C-4BEB-B748-590BD4BD11B8}"/>
                </a:ext>
              </a:extLst>
            </p:cNvPr>
            <p:cNvCxnSpPr>
              <a:cxnSpLocks/>
            </p:cNvCxnSpPr>
            <p:nvPr/>
          </p:nvCxnSpPr>
          <p:spPr>
            <a:xfrm>
              <a:off x="6417564" y="2805113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F76B55-FA86-402A-80B4-47E069DD5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61373" y="2993231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36C0B09-8321-4DA5-BA78-6C62388A6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69864" y="2891343"/>
              <a:ext cx="64770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29346BC-A43B-45B1-914B-456AAE91B8DC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3038980"/>
              <a:ext cx="329861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783AC6DB-B977-4400-A9B9-A4C72AB08348}"/>
                </a:ext>
              </a:extLst>
            </p:cNvPr>
            <p:cNvSpPr txBox="1"/>
            <p:nvPr/>
          </p:nvSpPr>
          <p:spPr>
            <a:xfrm>
              <a:off x="5890052" y="2680141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8B0DB66-6A43-42F7-8C22-BA17317B66BD}"/>
                </a:ext>
              </a:extLst>
            </p:cNvPr>
            <p:cNvSpPr txBox="1"/>
            <p:nvPr/>
          </p:nvSpPr>
          <p:spPr>
            <a:xfrm>
              <a:off x="5896917" y="2834208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/>
                <a:t>d</a:t>
              </a:r>
              <a:r>
                <a:rPr lang="de-DE" sz="1000" baseline="-25000" dirty="0"/>
                <a:t>V</a:t>
              </a:r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6BB2A1D-7F22-4EF8-B11C-CB41F492ADB9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09" y="2997987"/>
              <a:ext cx="0" cy="38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6C281086-B8C9-B6C8-BB4C-FBCB1CE1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F181061-A6A8-DFE3-0771-945D0A7B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30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82CF58B-C987-17D6-6B9A-FE344D2B9E6F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79D957B-08AB-A7ED-D44B-D9D18F042712}"/>
              </a:ext>
            </a:extLst>
          </p:cNvPr>
          <p:cNvGrpSpPr/>
          <p:nvPr/>
        </p:nvGrpSpPr>
        <p:grpSpPr>
          <a:xfrm>
            <a:off x="4822151" y="2842756"/>
            <a:ext cx="2932435" cy="1306418"/>
            <a:chOff x="4822151" y="2842756"/>
            <a:chExt cx="2932435" cy="130641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FA65361-41EC-41BF-8BD2-39CFAEDB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570" y="3163824"/>
              <a:ext cx="2308860" cy="530352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42631E95-2FF8-421D-BC38-F28D1286B845}"/>
                </a:ext>
              </a:extLst>
            </p:cNvPr>
            <p:cNvCxnSpPr>
              <a:cxnSpLocks/>
            </p:cNvCxnSpPr>
            <p:nvPr/>
          </p:nvCxnSpPr>
          <p:spPr>
            <a:xfrm>
              <a:off x="7416990" y="3037681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7C817DF-65C2-4A5B-B85A-43609240887F}"/>
                </a:ext>
              </a:extLst>
            </p:cNvPr>
            <p:cNvSpPr txBox="1"/>
            <p:nvPr/>
          </p:nvSpPr>
          <p:spPr>
            <a:xfrm>
              <a:off x="7369907" y="3145449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1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40CF5D0-B194-40D8-9960-FD87BBF72863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235831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B1FA9A8-8F66-43C1-8406-EC44FC2F57A5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359156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24AA2AC-3C9F-4423-9CD9-3FF83AB77C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4929" y="3482977"/>
              <a:ext cx="398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35D2E34-4599-4085-97A9-680029D7F1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19980" y="3487742"/>
              <a:ext cx="12881" cy="33896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F03928B-72CE-452C-BA02-54C0C164126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274" y="3176305"/>
              <a:ext cx="0" cy="3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D0516D7-5461-4EBD-AA1B-D635DF960A67}"/>
                </a:ext>
              </a:extLst>
            </p:cNvPr>
            <p:cNvSpPr txBox="1"/>
            <p:nvPr/>
          </p:nvSpPr>
          <p:spPr>
            <a:xfrm>
              <a:off x="7385368" y="3304690"/>
              <a:ext cx="3692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</a:t>
              </a:r>
              <a:r>
                <a:rPr lang="en-GB" sz="1000" baseline="-25000" dirty="0"/>
                <a:t>2</a:t>
              </a: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D15DDE4-B48A-42EE-BC08-1EB278C56425}"/>
                </a:ext>
              </a:extLst>
            </p:cNvPr>
            <p:cNvCxnSpPr>
              <a:cxnSpLocks/>
            </p:cNvCxnSpPr>
            <p:nvPr/>
          </p:nvCxnSpPr>
          <p:spPr>
            <a:xfrm>
              <a:off x="6421314" y="2955131"/>
              <a:ext cx="0" cy="9263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68360F8-0247-4FDC-9F7B-CE73343AB2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3214" y="2955131"/>
              <a:ext cx="0" cy="4738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C7E719B-7553-4AA0-8A05-BB4A7E792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314" y="3013868"/>
              <a:ext cx="384299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E55AD272-A9B1-4B09-82A5-900415A01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34113" y="3013868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36F5427-EE38-4FF5-AC3C-9532984CF1F0}"/>
                </a:ext>
              </a:extLst>
            </p:cNvPr>
            <p:cNvSpPr txBox="1"/>
            <p:nvPr/>
          </p:nvSpPr>
          <p:spPr>
            <a:xfrm>
              <a:off x="6464816" y="2842756"/>
              <a:ext cx="369218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neck</a:t>
              </a:r>
            </a:p>
          </p:txBody>
        </p: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433251D-4524-45F2-AAC4-7AFAAB0F348A}"/>
                </a:ext>
              </a:extLst>
            </p:cNvPr>
            <p:cNvCxnSpPr>
              <a:cxnSpLocks/>
            </p:cNvCxnSpPr>
            <p:nvPr/>
          </p:nvCxnSpPr>
          <p:spPr>
            <a:xfrm>
              <a:off x="6552283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3DDC5E96-FE0F-47FE-9193-DE0CC8F1EF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213" y="3763994"/>
              <a:ext cx="14910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26AEBA9-D7E6-4D28-A0B3-7B308E67BAD0}"/>
                </a:ext>
              </a:extLst>
            </p:cNvPr>
            <p:cNvSpPr txBox="1"/>
            <p:nvPr/>
          </p:nvSpPr>
          <p:spPr>
            <a:xfrm>
              <a:off x="6546114" y="3592882"/>
              <a:ext cx="511631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interlock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EA0426B5-49F6-4912-ABD0-B49E529EA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0083" y="3763994"/>
              <a:ext cx="43174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B96D6259-3829-4D23-B143-16AE601DC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5161" y="3618326"/>
              <a:ext cx="0" cy="20199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F1F79030-3202-42D1-8D37-4AC73B725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65159" y="3294415"/>
              <a:ext cx="1" cy="19815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F58D1EF5-5336-4AB0-96A3-AE6E5BBA46E3}"/>
                </a:ext>
              </a:extLst>
            </p:cNvPr>
            <p:cNvSpPr txBox="1"/>
            <p:nvPr/>
          </p:nvSpPr>
          <p:spPr>
            <a:xfrm>
              <a:off x="5630321" y="3624417"/>
              <a:ext cx="511631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Cap thickness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9EE2F641-4831-4ED0-AA26-BFABB23E719C}"/>
                </a:ext>
              </a:extLst>
            </p:cNvPr>
            <p:cNvCxnSpPr>
              <a:cxnSpLocks/>
            </p:cNvCxnSpPr>
            <p:nvPr/>
          </p:nvCxnSpPr>
          <p:spPr>
            <a:xfrm>
              <a:off x="5640264" y="3571875"/>
              <a:ext cx="0" cy="519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F2770E4-62C7-42E2-BFC3-4DE6A1D7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0264" y="4023550"/>
              <a:ext cx="90585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E53693D7-51CF-4265-A5BB-5B52F9719DBD}"/>
                </a:ext>
              </a:extLst>
            </p:cNvPr>
            <p:cNvSpPr txBox="1"/>
            <p:nvPr/>
          </p:nvSpPr>
          <p:spPr>
            <a:xfrm>
              <a:off x="5661892" y="3954249"/>
              <a:ext cx="862594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button diameter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6B4892B-42AF-4EC5-ADEC-C51432FCAA8E}"/>
                </a:ext>
              </a:extLst>
            </p:cNvPr>
            <p:cNvSpPr txBox="1"/>
            <p:nvPr/>
          </p:nvSpPr>
          <p:spPr>
            <a:xfrm>
              <a:off x="4822151" y="2918091"/>
              <a:ext cx="978107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 side material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5A114B1-4C6B-40B1-BAB0-BFB4A71058D0}"/>
                </a:ext>
              </a:extLst>
            </p:cNvPr>
            <p:cNvSpPr txBox="1"/>
            <p:nvPr/>
          </p:nvSpPr>
          <p:spPr>
            <a:xfrm>
              <a:off x="4857022" y="353797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die side material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727AB7B5-B011-4B84-AF91-F8239C359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6044" y="3421305"/>
              <a:ext cx="182975" cy="19702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178A754A-826B-44AB-B88B-9C55AF03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3774" y="3136756"/>
              <a:ext cx="91489" cy="1576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A39FB-8F94-4E88-5825-895AE9EB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BD6C58B-3E32-9517-6F7B-FE846133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31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13DD0C-6F00-0589-C185-17FC4DDA0F22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BDDFCAB-8836-10AD-9503-E767C8CD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D7CA78D0-8689-8367-A34A-859B5B69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68EA2-0E74-F99B-6AED-C39944F51677}"/>
              </a:ext>
            </a:extLst>
          </p:cNvPr>
          <p:cNvSpPr txBox="1"/>
          <p:nvPr/>
        </p:nvSpPr>
        <p:spPr>
          <a:xfrm>
            <a:off x="8002772" y="4987322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2">
            <a:extLst>
              <a:ext uri="{FF2B5EF4-FFF2-40B4-BE49-F238E27FC236}">
                <a16:creationId xmlns:a16="http://schemas.microsoft.com/office/drawing/2014/main" id="{F02BCAFC-89E6-4132-81D6-AD223E0B7D2C}"/>
              </a:ext>
            </a:extLst>
          </p:cNvPr>
          <p:cNvSpPr/>
          <p:nvPr/>
        </p:nvSpPr>
        <p:spPr>
          <a:xfrm>
            <a:off x="10065785" y="204790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325BA79-01F8-42BD-BBE2-F316E54314E8}"/>
              </a:ext>
            </a:extLst>
          </p:cNvPr>
          <p:cNvGrpSpPr/>
          <p:nvPr/>
        </p:nvGrpSpPr>
        <p:grpSpPr>
          <a:xfrm>
            <a:off x="1354667" y="643466"/>
            <a:ext cx="9482666" cy="5602700"/>
            <a:chOff x="1354667" y="643466"/>
            <a:chExt cx="9482666" cy="56027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4F0C0B0-AB7E-4414-BF95-A0B3A360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667" y="643466"/>
              <a:ext cx="9482666" cy="55710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01FBC5-B6E9-4942-965C-760103C919BD}"/>
                </a:ext>
              </a:extLst>
            </p:cNvPr>
            <p:cNvSpPr txBox="1"/>
            <p:nvPr/>
          </p:nvSpPr>
          <p:spPr>
            <a:xfrm>
              <a:off x="2755358" y="1493356"/>
              <a:ext cx="70768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oined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(arbitrary)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4E70C5-7391-4ADB-B9FC-CAE42A75CB89}"/>
                </a:ext>
              </a:extLst>
            </p:cNvPr>
            <p:cNvSpPr txBox="1"/>
            <p:nvPr/>
          </p:nvSpPr>
          <p:spPr>
            <a:xfrm>
              <a:off x="5028388" y="643466"/>
              <a:ext cx="70768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heat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00F7-5307-41EB-BFE5-0911132B8404}"/>
                </a:ext>
              </a:extLst>
            </p:cNvPr>
            <p:cNvSpPr txBox="1"/>
            <p:nvPr/>
          </p:nvSpPr>
          <p:spPr>
            <a:xfrm>
              <a:off x="2184668" y="2556675"/>
              <a:ext cx="10157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thermoplastics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E5BB40-4009-45DC-847D-27AC64A2742B}"/>
                </a:ext>
              </a:extLst>
            </p:cNvPr>
            <p:cNvSpPr txBox="1"/>
            <p:nvPr/>
          </p:nvSpPr>
          <p:spPr>
            <a:xfrm>
              <a:off x="6763109" y="992222"/>
              <a:ext cx="5618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28E0E-921A-4509-83F4-DFB534F41F0C}"/>
                </a:ext>
              </a:extLst>
            </p:cNvPr>
            <p:cNvSpPr txBox="1"/>
            <p:nvPr/>
          </p:nvSpPr>
          <p:spPr>
            <a:xfrm>
              <a:off x="8942014" y="1272251"/>
              <a:ext cx="805101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form-closed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permanent joint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10BC3B-F26A-4B0E-98DC-04D0C05507A4}"/>
                </a:ext>
              </a:extLst>
            </p:cNvPr>
            <p:cNvSpPr txBox="1"/>
            <p:nvPr/>
          </p:nvSpPr>
          <p:spPr>
            <a:xfrm>
              <a:off x="4250130" y="2983150"/>
              <a:ext cx="9444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Diameter (D)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264C2-107A-4551-9948-3558EBFC677B}"/>
                </a:ext>
              </a:extLst>
            </p:cNvPr>
            <p:cNvSpPr txBox="1"/>
            <p:nvPr/>
          </p:nvSpPr>
          <p:spPr>
            <a:xfrm>
              <a:off x="2184668" y="3824272"/>
              <a:ext cx="94444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Boss height</a:t>
              </a:r>
              <a:b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508119-DD91-485D-AEDF-034D2EDA4C20}"/>
                </a:ext>
              </a:extLst>
            </p:cNvPr>
            <p:cNvSpPr txBox="1"/>
            <p:nvPr/>
          </p:nvSpPr>
          <p:spPr>
            <a:xfrm>
              <a:off x="5515918" y="4618699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Captured Material</a:t>
              </a: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Thickness (T)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388CA-1D56-4B0E-B49D-2A75924E9EE7}"/>
                </a:ext>
              </a:extLst>
            </p:cNvPr>
            <p:cNvSpPr txBox="1"/>
            <p:nvPr/>
          </p:nvSpPr>
          <p:spPr>
            <a:xfrm>
              <a:off x="6412317" y="3692401"/>
              <a:ext cx="126340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head_height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132F7-A56A-4CAB-B613-6539FF7EB865}"/>
                </a:ext>
              </a:extLst>
            </p:cNvPr>
            <p:cNvSpPr txBox="1"/>
            <p:nvPr/>
          </p:nvSpPr>
          <p:spPr>
            <a:xfrm>
              <a:off x="9573929" y="3607950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head_diameter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7FB94-EA29-41AE-91D0-387A7130D9F7}"/>
                </a:ext>
              </a:extLst>
            </p:cNvPr>
            <p:cNvSpPr txBox="1"/>
            <p:nvPr/>
          </p:nvSpPr>
          <p:spPr>
            <a:xfrm>
              <a:off x="9544745" y="3899182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(=2D)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9BFC05-B432-4A12-B62C-A49FDF36C0B9}"/>
                </a:ext>
              </a:extLst>
            </p:cNvPr>
            <p:cNvSpPr txBox="1"/>
            <p:nvPr/>
          </p:nvSpPr>
          <p:spPr>
            <a:xfrm>
              <a:off x="4162578" y="5693324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hole_diameter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A73C1-A01D-4B1A-84FF-2F9E5B8BE2CF}"/>
                </a:ext>
              </a:extLst>
            </p:cNvPr>
            <p:cNvSpPr txBox="1"/>
            <p:nvPr/>
          </p:nvSpPr>
          <p:spPr>
            <a:xfrm>
              <a:off x="4133394" y="5984556"/>
              <a:ext cx="126340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(&gt;D)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E3602C-AF2E-44C0-A19D-670EC2009D24}"/>
                </a:ext>
              </a:extLst>
            </p:cNvPr>
            <p:cNvSpPr txBox="1"/>
            <p:nvPr/>
          </p:nvSpPr>
          <p:spPr>
            <a:xfrm>
              <a:off x="9340460" y="5619055"/>
              <a:ext cx="95140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void_diameter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4CDF5A-34DA-4D45-9592-D37A6247FE56}"/>
                </a:ext>
              </a:extLst>
            </p:cNvPr>
            <p:cNvSpPr txBox="1"/>
            <p:nvPr/>
          </p:nvSpPr>
          <p:spPr>
            <a:xfrm>
              <a:off x="9389101" y="5916794"/>
              <a:ext cx="8099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A65643-66E7-CFCA-2894-DFD5DA6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6B063A34-D976-B91E-EDFB-EEF8C6F4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33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E6039B-2CDB-700E-FD35-AC1614F0D7C6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89ED35-FC6B-543E-C866-5D01D2CA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883235-1F86-1517-415D-BC0B954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53F1F1-57FF-D4CA-6D41-BDFE632558BD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F1B2A6-DBAE-BDE7-5394-A9302D85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0887E6-A961-FB0C-150E-9CE0E1AA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F02BAB-7131-A39C-3F43-63B3683AF04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E5E44F-1E13-C8EA-5757-E1496E7D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0718617-9429-B067-1FE9-A85866BE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5E5062-AF06-158F-4594-03E03E893D8E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E6C1C4-8788-6C5C-C069-794C8390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DA5631-08A1-7EBF-E501-124C264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BB1D7-6DE5-E1D3-D0B0-279BEE38E284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8EAE8-C06E-4D08-32B1-64C4E630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6F7C5A9-590F-3552-9F87-9CAAD59DE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D5419B-B456-746A-5AF0-E96A4AEFA30E}"/>
              </a:ext>
            </a:extLst>
          </p:cNvPr>
          <p:cNvSpPr txBox="1"/>
          <p:nvPr/>
        </p:nvSpPr>
        <p:spPr>
          <a:xfrm>
            <a:off x="8390271" y="2858777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6B7C708-0531-41C7-072A-576047833C21}"/>
              </a:ext>
            </a:extLst>
          </p:cNvPr>
          <p:cNvGrpSpPr/>
          <p:nvPr/>
        </p:nvGrpSpPr>
        <p:grpSpPr>
          <a:xfrm>
            <a:off x="3149351" y="998060"/>
            <a:ext cx="6080882" cy="2447214"/>
            <a:chOff x="3149351" y="998060"/>
            <a:chExt cx="6080882" cy="2447214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9D551AE6-F798-486C-9267-D219BDFD7130}"/>
                </a:ext>
              </a:extLst>
            </p:cNvPr>
            <p:cNvGrpSpPr/>
            <p:nvPr/>
          </p:nvGrpSpPr>
          <p:grpSpPr>
            <a:xfrm>
              <a:off x="3149351" y="998060"/>
              <a:ext cx="2463857" cy="2198305"/>
              <a:chOff x="2742951" y="963594"/>
              <a:chExt cx="2463857" cy="2198305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5C6FF30-8802-44BF-8AE9-58B3FFB2F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4025" b="61173"/>
              <a:stretch/>
            </p:blipFill>
            <p:spPr>
              <a:xfrm>
                <a:off x="3642360" y="1479804"/>
                <a:ext cx="783931" cy="1513650"/>
              </a:xfrm>
              <a:prstGeom prst="rect">
                <a:avLst/>
              </a:prstGeom>
            </p:spPr>
          </p:pic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11E42DFB-DC21-404D-9F6A-FD3AA56A1F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595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D80CC07-C934-493B-8508-E451684E4135}"/>
                  </a:ext>
                </a:extLst>
              </p:cNvPr>
              <p:cNvSpPr txBox="1"/>
              <p:nvPr/>
            </p:nvSpPr>
            <p:spPr>
              <a:xfrm>
                <a:off x="2877583" y="2044999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length</a:t>
                </a:r>
              </a:p>
            </p:txBody>
          </p: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6E7103D1-35E0-45F3-8745-D8CA99A327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2" y="1695499"/>
                <a:ext cx="9072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2CD04AD6-EAF1-4BDB-BAF7-3A11E880B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695499"/>
                <a:ext cx="0" cy="109728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8E19CDDB-D97D-4A7F-AA9F-B56E3AA1BB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2792779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9184C7A2-A6CC-4A69-BEF8-FD9645541F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9727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5D3BDEC4-B2F3-4448-9851-BAA7EA8D8D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7081" y="2354937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F87156D7-60D7-4ADB-83C8-B06C6F50C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5313" y="1531686"/>
                <a:ext cx="1175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C205D2B-8BA6-409B-9676-F46D56F93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0805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544E80A3-DC5F-4862-B84B-F8CDFF267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0191" y="1189185"/>
                <a:ext cx="0" cy="4576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E30DF784-C75A-42F8-90E7-56388D694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3161" y="1260044"/>
                <a:ext cx="727030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0B21CF71-719C-4F7C-9943-7AF60D606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2371265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D70CAC80-59F1-4234-A8E3-8E14B1C87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7081" y="1695499"/>
                <a:ext cx="10697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63F824B5-4C7D-479D-9F59-03A1AA1F65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636" y="1695499"/>
                <a:ext cx="0" cy="6757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9FCD8C6-EB51-43A8-92DE-05E56C324F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3625" y="3071509"/>
                <a:ext cx="1073183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5F28927-5970-4E60-A5B8-0C97EF3AE7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2519" y="3071509"/>
                <a:ext cx="453132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D0017B02-1934-4226-8134-954B39BC7432}"/>
                  </a:ext>
                </a:extLst>
              </p:cNvPr>
              <p:cNvSpPr txBox="1"/>
              <p:nvPr/>
            </p:nvSpPr>
            <p:spPr>
              <a:xfrm>
                <a:off x="4225111" y="17911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cylinder_length</a:t>
                </a: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5228A4D1-8057-4942-BC8F-EFB571CADE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85466" y="2006536"/>
                <a:ext cx="180170" cy="210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4ACA037-7F95-4FA6-A235-93A039970D35}"/>
                  </a:ext>
                </a:extLst>
              </p:cNvPr>
              <p:cNvSpPr txBox="1"/>
              <p:nvPr/>
            </p:nvSpPr>
            <p:spPr>
              <a:xfrm>
                <a:off x="3585955" y="988403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head_diameter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98CF0CA8-D1BB-4CFB-82A2-F24FE226AF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08804"/>
                <a:ext cx="0" cy="32393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05E41C16-20E3-4719-89D0-A7F206DA31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7454" y="1292018"/>
                <a:ext cx="0" cy="8069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CD8A893B-25F4-430B-86C7-40DC70B721B6}"/>
                  </a:ext>
                </a:extLst>
              </p:cNvPr>
              <p:cNvSpPr txBox="1"/>
              <p:nvPr/>
            </p:nvSpPr>
            <p:spPr>
              <a:xfrm>
                <a:off x="2742951" y="963594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head_height</a:t>
                </a:r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0B7A0D0E-0D29-4844-8C62-25BB58F0A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3336" y="1179114"/>
                <a:ext cx="285661" cy="46767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7D861428-CFB5-44D3-B47D-C2A65A899E6D}"/>
                  </a:ext>
                </a:extLst>
              </p:cNvPr>
              <p:cNvSpPr txBox="1"/>
              <p:nvPr/>
            </p:nvSpPr>
            <p:spPr>
              <a:xfrm>
                <a:off x="4258539" y="2846376"/>
                <a:ext cx="890210" cy="194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aseline="-25000" dirty="0"/>
                  <a:t>shaft_diameter</a:t>
                </a:r>
              </a:p>
            </p:txBody>
          </p:sp>
        </p:grp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4F0B8414-8FA7-48F8-8BC6-D5E21EB2B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188" y="1085865"/>
              <a:ext cx="2929045" cy="2326862"/>
            </a:xfrm>
            <a:prstGeom prst="rect">
              <a:avLst/>
            </a:prstGeom>
          </p:spPr>
        </p:pic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0EA85E4-9444-46EA-A754-7E2A0ABEF7C3}"/>
                </a:ext>
              </a:extLst>
            </p:cNvPr>
            <p:cNvSpPr/>
            <p:nvPr/>
          </p:nvSpPr>
          <p:spPr>
            <a:xfrm>
              <a:off x="6426200" y="200653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C9BE0E2F-759D-463B-9C4F-DFCD086545C9}"/>
                </a:ext>
              </a:extLst>
            </p:cNvPr>
            <p:cNvSpPr/>
            <p:nvPr/>
          </p:nvSpPr>
          <p:spPr>
            <a:xfrm>
              <a:off x="6426200" y="3234956"/>
              <a:ext cx="2641600" cy="210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1A48D201-FE92-46D6-A1E1-96EA54CB2237}"/>
                </a:ext>
              </a:extLst>
            </p:cNvPr>
            <p:cNvSpPr txBox="1"/>
            <p:nvPr/>
          </p:nvSpPr>
          <p:spPr>
            <a:xfrm>
              <a:off x="6905640" y="2049214"/>
              <a:ext cx="1730360" cy="23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aseline="-25000" dirty="0"/>
                <a:t>Examples of  different nail types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86490FF-D973-4095-8159-863928A4A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290" y="2279938"/>
              <a:ext cx="284107" cy="1887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BFBBB5-5516-C726-BE0B-27BA50FA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E032CEA-CCDB-85CC-E5AC-A26913D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39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2AA4BA8-3789-FE8B-1347-C49DC475B6C3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8BF533-13E8-779B-59D9-611F92F7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3DCEAE-3477-F587-04FA-DB555635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2AF998-F1EF-782F-E4CD-10B2BDDB7437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6880F6-C490-1069-2A6F-D66CDBCC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39CFDE-8184-C3FE-97BC-6EDEE14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9DC1D0-3321-17E9-5EFE-43B156FD806A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142250-995A-D646-ACD1-682C7A0B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057B50-CFCA-2813-BE9C-292B2AF9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41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64ED57-C8D0-2447-25C2-C4EDE5DA93A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5158E-1D6D-94D6-7A8E-7190E75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4555D9-8BAA-1A37-45E6-14E7C7CC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5A1BD9-16D1-D133-99CB-5B91FD3186B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330826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5F70CB-22AD-5AD9-AE8A-6E1AF095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A57755-104E-0A2E-BFCB-949F5FDA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43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E923DEE-7C40-5AFE-0496-0A5968ACAC57}"/>
              </a:ext>
            </a:extLst>
          </p:cNvPr>
          <p:cNvSpPr txBox="1"/>
          <p:nvPr/>
        </p:nvSpPr>
        <p:spPr>
          <a:xfrm>
            <a:off x="8334186" y="3406112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F674E4-CFE3-BD5C-D2DA-8C9C6CE8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D7A594-E2AD-0714-8CA7-F07F071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F9658CB-F783-E822-5EDF-930F16FEA2C6}"/>
              </a:ext>
            </a:extLst>
          </p:cNvPr>
          <p:cNvSpPr txBox="1"/>
          <p:nvPr/>
        </p:nvSpPr>
        <p:spPr>
          <a:xfrm>
            <a:off x="8376658" y="3066849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7" name="Picture 182">
            <a:extLst>
              <a:ext uri="{FF2B5EF4-FFF2-40B4-BE49-F238E27FC236}">
                <a16:creationId xmlns:a16="http://schemas.microsoft.com/office/drawing/2014/main" id="{0804CDAE-31E2-3D40-66FB-4089538F6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" r="8324"/>
          <a:stretch/>
        </p:blipFill>
        <p:spPr bwMode="auto">
          <a:xfrm>
            <a:off x="2646745" y="736826"/>
            <a:ext cx="4972050" cy="125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C9F29CB-702D-5FCA-FE99-C239F3DF0C2D}"/>
              </a:ext>
            </a:extLst>
          </p:cNvPr>
          <p:cNvGrpSpPr/>
          <p:nvPr/>
        </p:nvGrpSpPr>
        <p:grpSpPr>
          <a:xfrm>
            <a:off x="4912902" y="3461253"/>
            <a:ext cx="4787280" cy="960157"/>
            <a:chOff x="899592" y="355732"/>
            <a:chExt cx="7065484" cy="1417084"/>
          </a:xfrm>
        </p:grpSpPr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2D19EAAB-83BA-7101-F078-846911132969}"/>
                </a:ext>
              </a:extLst>
            </p:cNvPr>
            <p:cNvSpPr/>
            <p:nvPr/>
          </p:nvSpPr>
          <p:spPr>
            <a:xfrm>
              <a:off x="7126624" y="902038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0" name="Rectangle 216">
              <a:extLst>
                <a:ext uri="{FF2B5EF4-FFF2-40B4-BE49-F238E27FC236}">
                  <a16:creationId xmlns:a16="http://schemas.microsoft.com/office/drawing/2014/main" id="{D10248AB-EB67-BF61-6B5D-75DDD22F6E6C}"/>
                </a:ext>
              </a:extLst>
            </p:cNvPr>
            <p:cNvSpPr/>
            <p:nvPr/>
          </p:nvSpPr>
          <p:spPr>
            <a:xfrm>
              <a:off x="5055678" y="90577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Rectangle 206">
              <a:extLst>
                <a:ext uri="{FF2B5EF4-FFF2-40B4-BE49-F238E27FC236}">
                  <a16:creationId xmlns:a16="http://schemas.microsoft.com/office/drawing/2014/main" id="{4CB473F6-366C-F402-810D-D44EBBBD7304}"/>
                </a:ext>
              </a:extLst>
            </p:cNvPr>
            <p:cNvSpPr/>
            <p:nvPr/>
          </p:nvSpPr>
          <p:spPr>
            <a:xfrm>
              <a:off x="2986972" y="90498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21E0675F-E4C5-1173-2CF0-0182F1D9A3B7}"/>
                </a:ext>
              </a:extLst>
            </p:cNvPr>
            <p:cNvSpPr/>
            <p:nvPr/>
          </p:nvSpPr>
          <p:spPr>
            <a:xfrm>
              <a:off x="923314" y="90872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3" name="TextBox 161">
              <a:extLst>
                <a:ext uri="{FF2B5EF4-FFF2-40B4-BE49-F238E27FC236}">
                  <a16:creationId xmlns:a16="http://schemas.microsoft.com/office/drawing/2014/main" id="{F88D8FC0-119A-FC02-9E67-1200A38AE279}"/>
                </a:ext>
              </a:extLst>
            </p:cNvPr>
            <p:cNvSpPr txBox="1"/>
            <p:nvPr/>
          </p:nvSpPr>
          <p:spPr>
            <a:xfrm>
              <a:off x="2233475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TextBox 162">
              <a:extLst>
                <a:ext uri="{FF2B5EF4-FFF2-40B4-BE49-F238E27FC236}">
                  <a16:creationId xmlns:a16="http://schemas.microsoft.com/office/drawing/2014/main" id="{B3B23492-9E11-00E5-4D78-5C0B6B55486A}"/>
                </a:ext>
              </a:extLst>
            </p:cNvPr>
            <p:cNvSpPr txBox="1"/>
            <p:nvPr/>
          </p:nvSpPr>
          <p:spPr>
            <a:xfrm>
              <a:off x="4334849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5" name="TextBox 163">
              <a:extLst>
                <a:ext uri="{FF2B5EF4-FFF2-40B4-BE49-F238E27FC236}">
                  <a16:creationId xmlns:a16="http://schemas.microsoft.com/office/drawing/2014/main" id="{504DEFC3-13C8-B9F9-2609-2C926D3DF974}"/>
                </a:ext>
              </a:extLst>
            </p:cNvPr>
            <p:cNvSpPr txBox="1"/>
            <p:nvPr/>
          </p:nvSpPr>
          <p:spPr>
            <a:xfrm>
              <a:off x="6368771" y="85018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16" name="Straight Connector 4">
              <a:extLst>
                <a:ext uri="{FF2B5EF4-FFF2-40B4-BE49-F238E27FC236}">
                  <a16:creationId xmlns:a16="http://schemas.microsoft.com/office/drawing/2014/main" id="{103B2C9D-3432-2442-69C5-A9C8598CE65E}"/>
                </a:ext>
              </a:extLst>
            </p:cNvPr>
            <p:cNvCxnSpPr/>
            <p:nvPr/>
          </p:nvCxnSpPr>
          <p:spPr>
            <a:xfrm>
              <a:off x="899592" y="119675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" name="Straight Connector 109">
              <a:extLst>
                <a:ext uri="{FF2B5EF4-FFF2-40B4-BE49-F238E27FC236}">
                  <a16:creationId xmlns:a16="http://schemas.microsoft.com/office/drawing/2014/main" id="{485B12D1-9D98-A75A-5903-B8396C89E005}"/>
                </a:ext>
              </a:extLst>
            </p:cNvPr>
            <p:cNvCxnSpPr/>
            <p:nvPr/>
          </p:nvCxnSpPr>
          <p:spPr>
            <a:xfrm>
              <a:off x="899592" y="476672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10">
              <a:extLst>
                <a:ext uri="{FF2B5EF4-FFF2-40B4-BE49-F238E27FC236}">
                  <a16:creationId xmlns:a16="http://schemas.microsoft.com/office/drawing/2014/main" id="{E9517465-9F95-668A-EE9A-8E902E6CAF80}"/>
                </a:ext>
              </a:extLst>
            </p:cNvPr>
            <p:cNvCxnSpPr/>
            <p:nvPr/>
          </p:nvCxnSpPr>
          <p:spPr>
            <a:xfrm>
              <a:off x="7956376" y="476672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9" name="TextBox 248">
              <a:extLst>
                <a:ext uri="{FF2B5EF4-FFF2-40B4-BE49-F238E27FC236}">
                  <a16:creationId xmlns:a16="http://schemas.microsoft.com/office/drawing/2014/main" id="{D989D24C-FC25-7098-5E45-C848A9ADCF14}"/>
                </a:ext>
              </a:extLst>
            </p:cNvPr>
            <p:cNvSpPr txBox="1"/>
            <p:nvPr/>
          </p:nvSpPr>
          <p:spPr>
            <a:xfrm>
              <a:off x="3377769" y="355732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</a:t>
              </a:r>
            </a:p>
          </p:txBody>
        </p:sp>
        <p:cxnSp>
          <p:nvCxnSpPr>
            <p:cNvPr id="20" name="Straight Arrow Connector 25" title="dsfsdf">
              <a:extLst>
                <a:ext uri="{FF2B5EF4-FFF2-40B4-BE49-F238E27FC236}">
                  <a16:creationId xmlns:a16="http://schemas.microsoft.com/office/drawing/2014/main" id="{CB317074-6C44-2824-671B-B30B124AF21B}"/>
                </a:ext>
              </a:extLst>
            </p:cNvPr>
            <p:cNvCxnSpPr/>
            <p:nvPr/>
          </p:nvCxnSpPr>
          <p:spPr>
            <a:xfrm>
              <a:off x="937890" y="1603877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1" name="Rectangle 49">
              <a:extLst>
                <a:ext uri="{FF2B5EF4-FFF2-40B4-BE49-F238E27FC236}">
                  <a16:creationId xmlns:a16="http://schemas.microsoft.com/office/drawing/2014/main" id="{94F40C47-8CA5-1335-8CDA-5EE221B953C4}"/>
                </a:ext>
              </a:extLst>
            </p:cNvPr>
            <p:cNvSpPr/>
            <p:nvPr/>
          </p:nvSpPr>
          <p:spPr>
            <a:xfrm>
              <a:off x="3422176" y="1431104"/>
              <a:ext cx="2085411" cy="341708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17 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5866426-49A7-8B03-B41B-441E041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A033686B-AC99-DE63-C842-A0BA3187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45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7DAA34-F4BB-29AA-C2EF-0F220DBB184D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7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7">
            <a:extLst>
              <a:ext uri="{FF2B5EF4-FFF2-40B4-BE49-F238E27FC236}">
                <a16:creationId xmlns:a16="http://schemas.microsoft.com/office/drawing/2014/main" id="{A1E721E7-22C0-70D0-D290-62435BA6D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t="10959" r="5877" b="11588"/>
          <a:stretch/>
        </p:blipFill>
        <p:spPr bwMode="auto">
          <a:xfrm>
            <a:off x="2306884" y="839776"/>
            <a:ext cx="521271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DABC7BB4-4BC4-7F70-7EE5-2B3EE1CDCC5A}"/>
              </a:ext>
            </a:extLst>
          </p:cNvPr>
          <p:cNvGrpSpPr/>
          <p:nvPr/>
        </p:nvGrpSpPr>
        <p:grpSpPr>
          <a:xfrm>
            <a:off x="2306884" y="2608885"/>
            <a:ext cx="5369370" cy="894645"/>
            <a:chOff x="899592" y="2348880"/>
            <a:chExt cx="7346872" cy="1224136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10EF5B-B1D1-3973-F253-667616F08A3E}"/>
                </a:ext>
              </a:extLst>
            </p:cNvPr>
            <p:cNvGrpSpPr/>
            <p:nvPr/>
          </p:nvGrpSpPr>
          <p:grpSpPr>
            <a:xfrm>
              <a:off x="899592" y="2348880"/>
              <a:ext cx="7346872" cy="1224136"/>
              <a:chOff x="899592" y="2348880"/>
              <a:chExt cx="7346872" cy="1224136"/>
            </a:xfrm>
          </p:grpSpPr>
          <p:sp>
            <p:nvSpPr>
              <p:cNvPr id="117" name="Rectangle 124">
                <a:extLst>
                  <a:ext uri="{FF2B5EF4-FFF2-40B4-BE49-F238E27FC236}">
                    <a16:creationId xmlns:a16="http://schemas.microsoft.com/office/drawing/2014/main" id="{56EC39BE-29B8-EAF0-D5B7-D05054D94984}"/>
                  </a:ext>
                </a:extLst>
              </p:cNvPr>
              <p:cNvSpPr/>
              <p:nvPr/>
            </p:nvSpPr>
            <p:spPr>
              <a:xfrm>
                <a:off x="4058931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18" name="Straight Arrow Connector 125">
                <a:extLst>
                  <a:ext uri="{FF2B5EF4-FFF2-40B4-BE49-F238E27FC236}">
                    <a16:creationId xmlns:a16="http://schemas.microsoft.com/office/drawing/2014/main" id="{09CC831F-65A7-E3F6-2734-8CF433EEDEF1}"/>
                  </a:ext>
                </a:extLst>
              </p:cNvPr>
              <p:cNvCxnSpPr/>
              <p:nvPr/>
            </p:nvCxnSpPr>
            <p:spPr>
              <a:xfrm>
                <a:off x="899592" y="2845389"/>
                <a:ext cx="50405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cxnSp>
            <p:nvCxnSpPr>
              <p:cNvPr id="119" name="Straight Arrow Connector 135">
                <a:extLst>
                  <a:ext uri="{FF2B5EF4-FFF2-40B4-BE49-F238E27FC236}">
                    <a16:creationId xmlns:a16="http://schemas.microsoft.com/office/drawing/2014/main" id="{F05591A5-A766-F803-09FB-52FFB22E02DD}"/>
                  </a:ext>
                </a:extLst>
              </p:cNvPr>
              <p:cNvCxnSpPr/>
              <p:nvPr/>
            </p:nvCxnSpPr>
            <p:spPr>
              <a:xfrm>
                <a:off x="7747193" y="2845389"/>
                <a:ext cx="209183" cy="754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0" name="TextBox 138">
                <a:extLst>
                  <a:ext uri="{FF2B5EF4-FFF2-40B4-BE49-F238E27FC236}">
                    <a16:creationId xmlns:a16="http://schemas.microsoft.com/office/drawing/2014/main" id="{F30511C2-0822-E034-4430-7B1E3F4E64BC}"/>
                  </a:ext>
                </a:extLst>
              </p:cNvPr>
              <p:cNvSpPr txBox="1"/>
              <p:nvPr/>
            </p:nvSpPr>
            <p:spPr>
              <a:xfrm>
                <a:off x="996418" y="2553764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121" name="TextBox 139">
                <a:extLst>
                  <a:ext uri="{FF2B5EF4-FFF2-40B4-BE49-F238E27FC236}">
                    <a16:creationId xmlns:a16="http://schemas.microsoft.com/office/drawing/2014/main" id="{F9429D78-6569-E79A-F009-083052EE8AB1}"/>
                  </a:ext>
                </a:extLst>
              </p:cNvPr>
              <p:cNvSpPr txBox="1"/>
              <p:nvPr/>
            </p:nvSpPr>
            <p:spPr>
              <a:xfrm>
                <a:off x="974978" y="2348880"/>
                <a:ext cx="7271486" cy="315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first_spacing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=‘1’   length=‘2’  spacing=‘3,5’  </a:t>
                </a: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last_spacing</a:t>
                </a: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Consolas" panose="020B0609020204030204" pitchFamily="49" charset="0"/>
                  </a:rPr>
                  <a:t>=‘0,5’  keep=“length”</a:t>
                </a:r>
              </a:p>
            </p:txBody>
          </p:sp>
          <p:sp>
            <p:nvSpPr>
              <p:cNvPr id="122" name="TextBox 144">
                <a:extLst>
                  <a:ext uri="{FF2B5EF4-FFF2-40B4-BE49-F238E27FC236}">
                    <a16:creationId xmlns:a16="http://schemas.microsoft.com/office/drawing/2014/main" id="{C8A3C14B-E5EC-E59C-ADEC-51D9D9C4FEDE}"/>
                  </a:ext>
                </a:extLst>
              </p:cNvPr>
              <p:cNvSpPr txBox="1"/>
              <p:nvPr/>
            </p:nvSpPr>
            <p:spPr>
              <a:xfrm>
                <a:off x="7668344" y="2553764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0,5</a:t>
                </a:r>
              </a:p>
            </p:txBody>
          </p:sp>
          <p:sp>
            <p:nvSpPr>
              <p:cNvPr id="123" name="Rectangle 145">
                <a:extLst>
                  <a:ext uri="{FF2B5EF4-FFF2-40B4-BE49-F238E27FC236}">
                    <a16:creationId xmlns:a16="http://schemas.microsoft.com/office/drawing/2014/main" id="{920AFEBE-1326-F5C1-3410-9E5F47EA0EB4}"/>
                  </a:ext>
                </a:extLst>
              </p:cNvPr>
              <p:cNvSpPr/>
              <p:nvPr/>
            </p:nvSpPr>
            <p:spPr>
              <a:xfrm>
                <a:off x="1385622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124" name="Rectangle 146">
                <a:extLst>
                  <a:ext uri="{FF2B5EF4-FFF2-40B4-BE49-F238E27FC236}">
                    <a16:creationId xmlns:a16="http://schemas.microsoft.com/office/drawing/2014/main" id="{FA51FAD5-BD05-18D3-F1A7-8A802D310E20}"/>
                  </a:ext>
                </a:extLst>
              </p:cNvPr>
              <p:cNvSpPr/>
              <p:nvPr/>
            </p:nvSpPr>
            <p:spPr>
              <a:xfrm>
                <a:off x="6732240" y="2830870"/>
                <a:ext cx="1026138" cy="288032"/>
              </a:xfrm>
              <a:prstGeom prst="rect">
                <a:avLst/>
              </a:prstGeom>
              <a:solidFill>
                <a:srgbClr val="4F81BD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25" name="Straight Arrow Connector 252" title="dsfsdf">
                <a:extLst>
                  <a:ext uri="{FF2B5EF4-FFF2-40B4-BE49-F238E27FC236}">
                    <a16:creationId xmlns:a16="http://schemas.microsoft.com/office/drawing/2014/main" id="{0128F6FC-AB94-2908-9DF0-71FE7FFFEC8E}"/>
                  </a:ext>
                </a:extLst>
              </p:cNvPr>
              <p:cNvCxnSpPr/>
              <p:nvPr/>
            </p:nvCxnSpPr>
            <p:spPr>
              <a:xfrm>
                <a:off x="909118" y="3501008"/>
                <a:ext cx="7018486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ot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126" name="Rectangle 253">
                <a:extLst>
                  <a:ext uri="{FF2B5EF4-FFF2-40B4-BE49-F238E27FC236}">
                    <a16:creationId xmlns:a16="http://schemas.microsoft.com/office/drawing/2014/main" id="{FD203462-EC08-E2AD-7C2A-78E83CC8E8D1}"/>
                  </a:ext>
                </a:extLst>
              </p:cNvPr>
              <p:cNvSpPr/>
              <p:nvPr/>
            </p:nvSpPr>
            <p:spPr>
              <a:xfrm>
                <a:off x="3832353" y="3404077"/>
                <a:ext cx="1546540" cy="168939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total =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14,435 </a:t>
                </a:r>
              </a:p>
            </p:txBody>
          </p:sp>
          <p:sp>
            <p:nvSpPr>
              <p:cNvPr id="127" name="TextBox 257">
                <a:extLst>
                  <a:ext uri="{FF2B5EF4-FFF2-40B4-BE49-F238E27FC236}">
                    <a16:creationId xmlns:a16="http://schemas.microsoft.com/office/drawing/2014/main" id="{355103AD-CD1F-ABE6-03AA-640AC20022FE}"/>
                  </a:ext>
                </a:extLst>
              </p:cNvPr>
              <p:cNvSpPr txBox="1"/>
              <p:nvPr/>
            </p:nvSpPr>
            <p:spPr>
              <a:xfrm>
                <a:off x="2998382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  <p:sp>
            <p:nvSpPr>
              <p:cNvPr id="128" name="TextBox 258">
                <a:extLst>
                  <a:ext uri="{FF2B5EF4-FFF2-40B4-BE49-F238E27FC236}">
                    <a16:creationId xmlns:a16="http://schemas.microsoft.com/office/drawing/2014/main" id="{FAA33C89-CA09-8774-7AA5-5FC0C97BE68C}"/>
                  </a:ext>
                </a:extLst>
              </p:cNvPr>
              <p:cNvSpPr txBox="1"/>
              <p:nvPr/>
            </p:nvSpPr>
            <p:spPr>
              <a:xfrm>
                <a:off x="5680588" y="2824267"/>
                <a:ext cx="4571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~3,5</a:t>
                </a:r>
              </a:p>
            </p:txBody>
          </p:sp>
        </p:grpSp>
        <p:cxnSp>
          <p:nvCxnSpPr>
            <p:cNvPr id="130" name="Straight Connector 169">
              <a:extLst>
                <a:ext uri="{FF2B5EF4-FFF2-40B4-BE49-F238E27FC236}">
                  <a16:creationId xmlns:a16="http://schemas.microsoft.com/office/drawing/2014/main" id="{797FED40-8494-421A-FD05-C717A16D0641}"/>
                </a:ext>
              </a:extLst>
            </p:cNvPr>
            <p:cNvCxnSpPr/>
            <p:nvPr/>
          </p:nvCxnSpPr>
          <p:spPr>
            <a:xfrm>
              <a:off x="899592" y="3118902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32" name="Fußzeilenplatzhalter 131">
            <a:extLst>
              <a:ext uri="{FF2B5EF4-FFF2-40B4-BE49-F238E27FC236}">
                <a16:creationId xmlns:a16="http://schemas.microsoft.com/office/drawing/2014/main" id="{7A1BB3C1-2593-443E-4826-AD7219E8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35" name="Foliennummernplatzhalter 134">
            <a:extLst>
              <a:ext uri="{FF2B5EF4-FFF2-40B4-BE49-F238E27FC236}">
                <a16:creationId xmlns:a16="http://schemas.microsoft.com/office/drawing/2014/main" id="{DB439C4B-73A1-8CE0-B97D-410887A8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46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569BD1-D0ED-DB78-F817-1F6F67F0CE0C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2672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8">
            <a:extLst>
              <a:ext uri="{FF2B5EF4-FFF2-40B4-BE49-F238E27FC236}">
                <a16:creationId xmlns:a16="http://schemas.microsoft.com/office/drawing/2014/main" id="{242C3B55-9B25-96F2-D64C-14D984E7A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" t="7442" r="5868" b="9633"/>
          <a:stretch/>
        </p:blipFill>
        <p:spPr bwMode="auto">
          <a:xfrm>
            <a:off x="2011610" y="673862"/>
            <a:ext cx="5507990" cy="1605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2ACEB42-9FE5-5EEA-8842-26097AFDD39E}"/>
              </a:ext>
            </a:extLst>
          </p:cNvPr>
          <p:cNvGrpSpPr/>
          <p:nvPr/>
        </p:nvGrpSpPr>
        <p:grpSpPr>
          <a:xfrm>
            <a:off x="2054946" y="3075430"/>
            <a:ext cx="5297961" cy="1561273"/>
            <a:chOff x="798304" y="4361330"/>
            <a:chExt cx="7305837" cy="2152981"/>
          </a:xfrm>
        </p:grpSpPr>
        <p:sp>
          <p:nvSpPr>
            <p:cNvPr id="31" name="Rectangle 224">
              <a:extLst>
                <a:ext uri="{FF2B5EF4-FFF2-40B4-BE49-F238E27FC236}">
                  <a16:creationId xmlns:a16="http://schemas.microsoft.com/office/drawing/2014/main" id="{47125EDD-7587-72BA-9C9E-F58829227BAE}"/>
                </a:ext>
              </a:extLst>
            </p:cNvPr>
            <p:cNvSpPr/>
            <p:nvPr/>
          </p:nvSpPr>
          <p:spPr>
            <a:xfrm>
              <a:off x="827584" y="529319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2" name="Rectangle 230">
              <a:extLst>
                <a:ext uri="{FF2B5EF4-FFF2-40B4-BE49-F238E27FC236}">
                  <a16:creationId xmlns:a16="http://schemas.microsoft.com/office/drawing/2014/main" id="{5B84D1EE-BD0F-C82F-CBA2-028D0EA27BB5}"/>
                </a:ext>
              </a:extLst>
            </p:cNvPr>
            <p:cNvSpPr/>
            <p:nvPr/>
          </p:nvSpPr>
          <p:spPr>
            <a:xfrm>
              <a:off x="3347864" y="5292824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949F8883-FCB3-7E51-1239-2F0ACFF862DF}"/>
                </a:ext>
              </a:extLst>
            </p:cNvPr>
            <p:cNvSpPr/>
            <p:nvPr/>
          </p:nvSpPr>
          <p:spPr>
            <a:xfrm>
              <a:off x="5827886" y="5286221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TextBox 185">
              <a:extLst>
                <a:ext uri="{FF2B5EF4-FFF2-40B4-BE49-F238E27FC236}">
                  <a16:creationId xmlns:a16="http://schemas.microsoft.com/office/drawing/2014/main" id="{41E7C25C-4137-DA0E-7051-671A3C9675EB}"/>
                </a:ext>
              </a:extLst>
            </p:cNvPr>
            <p:cNvSpPr txBox="1"/>
            <p:nvPr/>
          </p:nvSpPr>
          <p:spPr>
            <a:xfrm>
              <a:off x="3716729" y="4972290"/>
              <a:ext cx="273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5" name="Rectangle 187">
              <a:extLst>
                <a:ext uri="{FF2B5EF4-FFF2-40B4-BE49-F238E27FC236}">
                  <a16:creationId xmlns:a16="http://schemas.microsoft.com/office/drawing/2014/main" id="{4C75379D-41A6-EE10-76C8-2187C74EF793}"/>
                </a:ext>
              </a:extLst>
            </p:cNvPr>
            <p:cNvSpPr/>
            <p:nvPr/>
          </p:nvSpPr>
          <p:spPr>
            <a:xfrm>
              <a:off x="2005112" y="4983382"/>
              <a:ext cx="108012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" name="TextBox 190">
              <a:extLst>
                <a:ext uri="{FF2B5EF4-FFF2-40B4-BE49-F238E27FC236}">
                  <a16:creationId xmlns:a16="http://schemas.microsoft.com/office/drawing/2014/main" id="{57B30B0F-62A4-9AC4-0E95-EFE8999779E7}"/>
                </a:ext>
              </a:extLst>
            </p:cNvPr>
            <p:cNvSpPr txBox="1"/>
            <p:nvPr/>
          </p:nvSpPr>
          <p:spPr>
            <a:xfrm>
              <a:off x="6163524" y="497229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Rectangle 176">
              <a:extLst>
                <a:ext uri="{FF2B5EF4-FFF2-40B4-BE49-F238E27FC236}">
                  <a16:creationId xmlns:a16="http://schemas.microsoft.com/office/drawing/2014/main" id="{EEC03513-2788-D78D-A178-6A28EFDE4CD0}"/>
                </a:ext>
              </a:extLst>
            </p:cNvPr>
            <p:cNvSpPr/>
            <p:nvPr/>
          </p:nvSpPr>
          <p:spPr>
            <a:xfrm>
              <a:off x="4566674" y="4983382"/>
              <a:ext cx="1026138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8" name="Rectangle 188">
              <a:extLst>
                <a:ext uri="{FF2B5EF4-FFF2-40B4-BE49-F238E27FC236}">
                  <a16:creationId xmlns:a16="http://schemas.microsoft.com/office/drawing/2014/main" id="{DE5A6C62-F4E1-99FB-06E1-E5BEF8DE4A15}"/>
                </a:ext>
              </a:extLst>
            </p:cNvPr>
            <p:cNvSpPr/>
            <p:nvPr/>
          </p:nvSpPr>
          <p:spPr>
            <a:xfrm>
              <a:off x="7092280" y="4983382"/>
              <a:ext cx="100811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39" name="Straight Connector 195">
              <a:extLst>
                <a:ext uri="{FF2B5EF4-FFF2-40B4-BE49-F238E27FC236}">
                  <a16:creationId xmlns:a16="http://schemas.microsoft.com/office/drawing/2014/main" id="{9E7BBE25-8499-4E36-8E76-4746A0F28199}"/>
                </a:ext>
              </a:extLst>
            </p:cNvPr>
            <p:cNvCxnSpPr/>
            <p:nvPr/>
          </p:nvCxnSpPr>
          <p:spPr>
            <a:xfrm>
              <a:off x="827584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196">
              <a:extLst>
                <a:ext uri="{FF2B5EF4-FFF2-40B4-BE49-F238E27FC236}">
                  <a16:creationId xmlns:a16="http://schemas.microsoft.com/office/drawing/2014/main" id="{EB53A437-AEB2-3974-134C-3761E9B295F9}"/>
                </a:ext>
              </a:extLst>
            </p:cNvPr>
            <p:cNvCxnSpPr/>
            <p:nvPr/>
          </p:nvCxnSpPr>
          <p:spPr>
            <a:xfrm>
              <a:off x="8102955" y="4361330"/>
              <a:ext cx="0" cy="215298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1" name="TextBox 221">
              <a:extLst>
                <a:ext uri="{FF2B5EF4-FFF2-40B4-BE49-F238E27FC236}">
                  <a16:creationId xmlns:a16="http://schemas.microsoft.com/office/drawing/2014/main" id="{6611D9D0-D718-9D35-28A6-4C9975B847C2}"/>
                </a:ext>
              </a:extLst>
            </p:cNvPr>
            <p:cNvSpPr txBox="1"/>
            <p:nvPr/>
          </p:nvSpPr>
          <p:spPr>
            <a:xfrm>
              <a:off x="2411760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42" name="TextBox 228">
              <a:extLst>
                <a:ext uri="{FF2B5EF4-FFF2-40B4-BE49-F238E27FC236}">
                  <a16:creationId xmlns:a16="http://schemas.microsoft.com/office/drawing/2014/main" id="{382E9896-058F-EB82-587E-F29A1D01BB1E}"/>
                </a:ext>
              </a:extLst>
            </p:cNvPr>
            <p:cNvSpPr txBox="1"/>
            <p:nvPr/>
          </p:nvSpPr>
          <p:spPr>
            <a:xfrm>
              <a:off x="4956858" y="531224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43" name="Straight Arrow Connector 241">
              <a:extLst>
                <a:ext uri="{FF2B5EF4-FFF2-40B4-BE49-F238E27FC236}">
                  <a16:creationId xmlns:a16="http://schemas.microsoft.com/office/drawing/2014/main" id="{F604AD75-CA16-E97E-9C90-CD5A6B58BDB5}"/>
                </a:ext>
              </a:extLst>
            </p:cNvPr>
            <p:cNvCxnSpPr/>
            <p:nvPr/>
          </p:nvCxnSpPr>
          <p:spPr>
            <a:xfrm flipV="1">
              <a:off x="798304" y="5061001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TextBox 242">
              <a:extLst>
                <a:ext uri="{FF2B5EF4-FFF2-40B4-BE49-F238E27FC236}">
                  <a16:creationId xmlns:a16="http://schemas.microsoft.com/office/drawing/2014/main" id="{2C6D663B-8CB5-2107-797F-C821D6A38B93}"/>
                </a:ext>
              </a:extLst>
            </p:cNvPr>
            <p:cNvSpPr txBox="1"/>
            <p:nvPr/>
          </p:nvSpPr>
          <p:spPr>
            <a:xfrm>
              <a:off x="1221455" y="4773921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cxnSp>
          <p:nvCxnSpPr>
            <p:cNvPr id="45" name="Straight Arrow Connector 246">
              <a:extLst>
                <a:ext uri="{FF2B5EF4-FFF2-40B4-BE49-F238E27FC236}">
                  <a16:creationId xmlns:a16="http://schemas.microsoft.com/office/drawing/2014/main" id="{EAA0BD85-2306-49D7-A280-B2B19CF66B57}"/>
                </a:ext>
              </a:extLst>
            </p:cNvPr>
            <p:cNvCxnSpPr/>
            <p:nvPr/>
          </p:nvCxnSpPr>
          <p:spPr>
            <a:xfrm flipV="1">
              <a:off x="6918984" y="5517565"/>
              <a:ext cx="1181408" cy="919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6" name="TextBox 247">
              <a:extLst>
                <a:ext uri="{FF2B5EF4-FFF2-40B4-BE49-F238E27FC236}">
                  <a16:creationId xmlns:a16="http://schemas.microsoft.com/office/drawing/2014/main" id="{C95BC018-B3E9-A29C-628A-61AB4800EE51}"/>
                </a:ext>
              </a:extLst>
            </p:cNvPr>
            <p:cNvSpPr txBox="1"/>
            <p:nvPr/>
          </p:nvSpPr>
          <p:spPr>
            <a:xfrm>
              <a:off x="7351384" y="5539298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2,5</a:t>
              </a:r>
            </a:p>
          </p:txBody>
        </p:sp>
        <p:sp>
          <p:nvSpPr>
            <p:cNvPr id="47" name="TextBox 249">
              <a:extLst>
                <a:ext uri="{FF2B5EF4-FFF2-40B4-BE49-F238E27FC236}">
                  <a16:creationId xmlns:a16="http://schemas.microsoft.com/office/drawing/2014/main" id="{439F0755-2912-472A-C60D-1584436A7967}"/>
                </a:ext>
              </a:extLst>
            </p:cNvPr>
            <p:cNvSpPr txBox="1"/>
            <p:nvPr/>
          </p:nvSpPr>
          <p:spPr>
            <a:xfrm>
              <a:off x="2476788" y="4433157"/>
              <a:ext cx="4631493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first_spacing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2</a:t>
              </a:r>
              <a:r>
                <a:rPr kumimoji="0" lang="de-DE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,</a:t>
              </a:r>
              <a:r>
                <a:rPr kumimoji="0" lang="el-G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5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’   length=‘2’  spacing=‘3’</a:t>
              </a:r>
            </a:p>
          </p:txBody>
        </p:sp>
        <p:sp>
          <p:nvSpPr>
            <p:cNvPr id="48" name="TextBox 250">
              <a:extLst>
                <a:ext uri="{FF2B5EF4-FFF2-40B4-BE49-F238E27FC236}">
                  <a16:creationId xmlns:a16="http://schemas.microsoft.com/office/drawing/2014/main" id="{B95A6439-227E-8327-2316-649247D65392}"/>
                </a:ext>
              </a:extLst>
            </p:cNvPr>
            <p:cNvSpPr txBox="1"/>
            <p:nvPr/>
          </p:nvSpPr>
          <p:spPr>
            <a:xfrm>
              <a:off x="2604226" y="5805264"/>
              <a:ext cx="4436966" cy="33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length=‘2’  spacing=‘3’  </a:t>
              </a:r>
              <a:r>
                <a:rPr kumimoji="0" lang="en-US" sz="1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last_spacing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</a:rPr>
                <a:t>=‘2,5’</a:t>
              </a:r>
            </a:p>
          </p:txBody>
        </p:sp>
        <p:cxnSp>
          <p:nvCxnSpPr>
            <p:cNvPr id="49" name="Straight Connector 251">
              <a:extLst>
                <a:ext uri="{FF2B5EF4-FFF2-40B4-BE49-F238E27FC236}">
                  <a16:creationId xmlns:a16="http://schemas.microsoft.com/office/drawing/2014/main" id="{531B5903-F435-A83E-4A8F-3E21AAC52639}"/>
                </a:ext>
              </a:extLst>
            </p:cNvPr>
            <p:cNvCxnSpPr/>
            <p:nvPr/>
          </p:nvCxnSpPr>
          <p:spPr>
            <a:xfrm>
              <a:off x="828770" y="5271414"/>
              <a:ext cx="7275371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254" title="dsfsdf">
              <a:extLst>
                <a:ext uri="{FF2B5EF4-FFF2-40B4-BE49-F238E27FC236}">
                  <a16:creationId xmlns:a16="http://schemas.microsoft.com/office/drawing/2014/main" id="{6E790886-ABCE-708B-C872-0111AE609DE9}"/>
                </a:ext>
              </a:extLst>
            </p:cNvPr>
            <p:cNvCxnSpPr/>
            <p:nvPr/>
          </p:nvCxnSpPr>
          <p:spPr>
            <a:xfrm>
              <a:off x="849747" y="6309320"/>
              <a:ext cx="7232935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1" name="Rectangle 256">
              <a:extLst>
                <a:ext uri="{FF2B5EF4-FFF2-40B4-BE49-F238E27FC236}">
                  <a16:creationId xmlns:a16="http://schemas.microsoft.com/office/drawing/2014/main" id="{14084F12-E278-6181-1662-7E1E59AAA89F}"/>
                </a:ext>
              </a:extLst>
            </p:cNvPr>
            <p:cNvSpPr/>
            <p:nvPr/>
          </p:nvSpPr>
          <p:spPr>
            <a:xfrm>
              <a:off x="3806519" y="6212389"/>
              <a:ext cx="1579156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= 14,5 </a:t>
              </a:r>
            </a:p>
          </p:txBody>
        </p:sp>
      </p:grpSp>
      <p:sp>
        <p:nvSpPr>
          <p:cNvPr id="52" name="Fußzeilenplatzhalter 51">
            <a:extLst>
              <a:ext uri="{FF2B5EF4-FFF2-40B4-BE49-F238E27FC236}">
                <a16:creationId xmlns:a16="http://schemas.microsoft.com/office/drawing/2014/main" id="{3B2ED6C9-D23E-0123-8824-5B4FD164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55" name="Foliennummernplatzhalter 54">
            <a:extLst>
              <a:ext uri="{FF2B5EF4-FFF2-40B4-BE49-F238E27FC236}">
                <a16:creationId xmlns:a16="http://schemas.microsoft.com/office/drawing/2014/main" id="{61170367-0A7F-E661-4400-45222316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47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D6DBE5-4993-6A43-FDD8-A71031561A41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17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52BD38D-BCAE-31D0-0768-7956CBB09381}"/>
              </a:ext>
            </a:extLst>
          </p:cNvPr>
          <p:cNvSpPr/>
          <p:nvPr/>
        </p:nvSpPr>
        <p:spPr>
          <a:xfrm>
            <a:off x="10120428" y="265239"/>
            <a:ext cx="1815580" cy="408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New, 2023-01-24</a:t>
            </a:r>
          </a:p>
        </p:txBody>
      </p:sp>
      <p:pic>
        <p:nvPicPr>
          <p:cNvPr id="2" name="Picture 149">
            <a:extLst>
              <a:ext uri="{FF2B5EF4-FFF2-40B4-BE49-F238E27FC236}">
                <a16:creationId xmlns:a16="http://schemas.microsoft.com/office/drawing/2014/main" id="{AFFC5A58-6732-AD6D-5D91-F7A685C0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" r="6859"/>
          <a:stretch/>
        </p:blipFill>
        <p:spPr bwMode="auto">
          <a:xfrm>
            <a:off x="2224334" y="933995"/>
            <a:ext cx="5295265" cy="1054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87910377-9071-4B51-E153-8F59F8E4E471}"/>
              </a:ext>
            </a:extLst>
          </p:cNvPr>
          <p:cNvGrpSpPr/>
          <p:nvPr/>
        </p:nvGrpSpPr>
        <p:grpSpPr>
          <a:xfrm>
            <a:off x="2295299" y="2955432"/>
            <a:ext cx="5116660" cy="867247"/>
            <a:chOff x="4493613" y="3902590"/>
            <a:chExt cx="7095082" cy="1202579"/>
          </a:xfrm>
        </p:grpSpPr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57D371C2-F595-3FE6-8BBD-6670E518C96A}"/>
                </a:ext>
              </a:extLst>
            </p:cNvPr>
            <p:cNvSpPr/>
            <p:nvPr/>
          </p:nvSpPr>
          <p:spPr>
            <a:xfrm>
              <a:off x="9774912" y="406186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5" name="Rectangle 34">
              <a:extLst>
                <a:ext uri="{FF2B5EF4-FFF2-40B4-BE49-F238E27FC236}">
                  <a16:creationId xmlns:a16="http://schemas.microsoft.com/office/drawing/2014/main" id="{4ADD0FF3-4923-F652-4CC3-A5F4BCA37A9E}"/>
                </a:ext>
              </a:extLst>
            </p:cNvPr>
            <p:cNvSpPr/>
            <p:nvPr/>
          </p:nvSpPr>
          <p:spPr>
            <a:xfrm>
              <a:off x="8154410" y="4065599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242BBBF9-78A1-E735-B0A8-F184387C3BC1}"/>
                </a:ext>
              </a:extLst>
            </p:cNvPr>
            <p:cNvSpPr/>
            <p:nvPr/>
          </p:nvSpPr>
          <p:spPr>
            <a:xfrm>
              <a:off x="6149844" y="4064805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7" name="TextBox 37">
              <a:extLst>
                <a:ext uri="{FF2B5EF4-FFF2-40B4-BE49-F238E27FC236}">
                  <a16:creationId xmlns:a16="http://schemas.microsoft.com/office/drawing/2014/main" id="{E94F2C2A-201B-0AC0-B071-156C8EED0C6A}"/>
                </a:ext>
              </a:extLst>
            </p:cNvPr>
            <p:cNvSpPr txBox="1"/>
            <p:nvPr/>
          </p:nvSpPr>
          <p:spPr>
            <a:xfrm>
              <a:off x="5166400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8B5B37F7-5EF7-E94C-96BA-27D795BD9246}"/>
                </a:ext>
              </a:extLst>
            </p:cNvPr>
            <p:cNvSpPr txBox="1"/>
            <p:nvPr/>
          </p:nvSpPr>
          <p:spPr>
            <a:xfrm>
              <a:off x="7682686" y="401553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49" name="TextBox 39">
              <a:extLst>
                <a:ext uri="{FF2B5EF4-FFF2-40B4-BE49-F238E27FC236}">
                  <a16:creationId xmlns:a16="http://schemas.microsoft.com/office/drawing/2014/main" id="{69BCF580-46D4-DE0C-CA9D-1A9657C7F168}"/>
                </a:ext>
              </a:extLst>
            </p:cNvPr>
            <p:cNvSpPr txBox="1"/>
            <p:nvPr/>
          </p:nvSpPr>
          <p:spPr>
            <a:xfrm>
              <a:off x="9126840" y="4014215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0" name="Straight Connector 40">
              <a:extLst>
                <a:ext uri="{FF2B5EF4-FFF2-40B4-BE49-F238E27FC236}">
                  <a16:creationId xmlns:a16="http://schemas.microsoft.com/office/drawing/2014/main" id="{E728A600-0263-8C27-BAA5-2FCBE0DE272B}"/>
                </a:ext>
              </a:extLst>
            </p:cNvPr>
            <p:cNvCxnSpPr/>
            <p:nvPr/>
          </p:nvCxnSpPr>
          <p:spPr>
            <a:xfrm>
              <a:off x="4531911" y="438721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1" name="Straight Connector 41">
              <a:extLst>
                <a:ext uri="{FF2B5EF4-FFF2-40B4-BE49-F238E27FC236}">
                  <a16:creationId xmlns:a16="http://schemas.microsoft.com/office/drawing/2014/main" id="{5A8C03E5-A6CC-9C9D-79DD-31F85184C8B9}"/>
                </a:ext>
              </a:extLst>
            </p:cNvPr>
            <p:cNvCxnSpPr/>
            <p:nvPr/>
          </p:nvCxnSpPr>
          <p:spPr>
            <a:xfrm>
              <a:off x="4493613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42">
              <a:extLst>
                <a:ext uri="{FF2B5EF4-FFF2-40B4-BE49-F238E27FC236}">
                  <a16:creationId xmlns:a16="http://schemas.microsoft.com/office/drawing/2014/main" id="{4B0C0C3C-975C-7F03-451F-A9BC91C702A0}"/>
                </a:ext>
              </a:extLst>
            </p:cNvPr>
            <p:cNvCxnSpPr/>
            <p:nvPr/>
          </p:nvCxnSpPr>
          <p:spPr>
            <a:xfrm>
              <a:off x="11559097" y="3902590"/>
              <a:ext cx="0" cy="10080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Arrow Connector 43" title="dsfsdf">
              <a:extLst>
                <a:ext uri="{FF2B5EF4-FFF2-40B4-BE49-F238E27FC236}">
                  <a16:creationId xmlns:a16="http://schemas.microsoft.com/office/drawing/2014/main" id="{5DFC4F20-ED5A-C067-F2B0-EBCC59487F1C}"/>
                </a:ext>
              </a:extLst>
            </p:cNvPr>
            <p:cNvCxnSpPr/>
            <p:nvPr/>
          </p:nvCxnSpPr>
          <p:spPr>
            <a:xfrm>
              <a:off x="4531911" y="476370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3D590579-F837-8824-6FBF-25F7900984ED}"/>
                </a:ext>
              </a:extLst>
            </p:cNvPr>
            <p:cNvSpPr/>
            <p:nvPr/>
          </p:nvSpPr>
          <p:spPr>
            <a:xfrm>
              <a:off x="7661965" y="469169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5" name="Rectangle 51">
              <a:extLst>
                <a:ext uri="{FF2B5EF4-FFF2-40B4-BE49-F238E27FC236}">
                  <a16:creationId xmlns:a16="http://schemas.microsoft.com/office/drawing/2014/main" id="{5DDA0D1C-40A4-20BC-8194-AAB13BB9413B}"/>
                </a:ext>
              </a:extLst>
            </p:cNvPr>
            <p:cNvSpPr/>
            <p:nvPr/>
          </p:nvSpPr>
          <p:spPr>
            <a:xfrm>
              <a:off x="6286080" y="4871844"/>
              <a:ext cx="3281890" cy="23332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56" name="TextBox 52">
              <a:extLst>
                <a:ext uri="{FF2B5EF4-FFF2-40B4-BE49-F238E27FC236}">
                  <a16:creationId xmlns:a16="http://schemas.microsoft.com/office/drawing/2014/main" id="{B41710AC-2CB3-E17A-D78B-D22D8D02F2F0}"/>
                </a:ext>
              </a:extLst>
            </p:cNvPr>
            <p:cNvSpPr txBox="1"/>
            <p:nvPr/>
          </p:nvSpPr>
          <p:spPr>
            <a:xfrm>
              <a:off x="10711016" y="3996500"/>
              <a:ext cx="347206" cy="34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8D03AE9B-C297-FA12-8FED-F382A0AC5CDA}"/>
                </a:ext>
              </a:extLst>
            </p:cNvPr>
            <p:cNvSpPr/>
            <p:nvPr/>
          </p:nvSpPr>
          <p:spPr>
            <a:xfrm>
              <a:off x="11090723" y="406184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66" name="Fußzeilenplatzhalter 65">
            <a:extLst>
              <a:ext uri="{FF2B5EF4-FFF2-40B4-BE49-F238E27FC236}">
                <a16:creationId xmlns:a16="http://schemas.microsoft.com/office/drawing/2014/main" id="{416C8215-5781-7BC1-104D-EEC1813E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69" name="Foliennummernplatzhalter 68">
            <a:extLst>
              <a:ext uri="{FF2B5EF4-FFF2-40B4-BE49-F238E27FC236}">
                <a16:creationId xmlns:a16="http://schemas.microsoft.com/office/drawing/2014/main" id="{E5CF5359-C575-4EAA-D1B3-F2013EF1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48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F1252-214C-40F0-5DB5-13E9F8AC3CDB}"/>
              </a:ext>
            </a:extLst>
          </p:cNvPr>
          <p:cNvSpPr txBox="1"/>
          <p:nvPr/>
        </p:nvSpPr>
        <p:spPr>
          <a:xfrm>
            <a:off x="7886464" y="5136586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517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73839"/>
              </p:ext>
            </p:extLst>
          </p:nvPr>
        </p:nvGraphicFramePr>
        <p:xfrm>
          <a:off x="6096000" y="1874837"/>
          <a:ext cx="5411788" cy="969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91076" imgH="9734550" progId="Excel.Sheet.8">
                  <p:embed/>
                </p:oleObj>
              </mc:Choice>
              <mc:Fallback>
                <p:oleObj name="Worksheet" r:id="rId4" imgW="5391076" imgH="9734550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74837"/>
                        <a:ext cx="5411788" cy="969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111F316-2F8D-1B86-04FE-A98C9B2D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5F116D0-D6BB-2CEF-C55F-173FE8E5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49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66302-313A-9C9A-5A0A-169CE7AA5C3F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07D5CA-EBED-65B9-975E-B19613B98F64}"/>
              </a:ext>
            </a:extLst>
          </p:cNvPr>
          <p:cNvGrpSpPr>
            <a:grpSpLocks noChangeAspect="1"/>
          </p:cNvGrpSpPr>
          <p:nvPr/>
        </p:nvGrpSpPr>
        <p:grpSpPr>
          <a:xfrm>
            <a:off x="3554730" y="2015764"/>
            <a:ext cx="5268258" cy="2759674"/>
            <a:chOff x="3554730" y="2015764"/>
            <a:chExt cx="5268258" cy="2759674"/>
          </a:xfrm>
        </p:grpSpPr>
        <p:pic>
          <p:nvPicPr>
            <p:cNvPr id="2" name="Bild 132">
              <a:extLst>
                <a:ext uri="{FF2B5EF4-FFF2-40B4-BE49-F238E27FC236}">
                  <a16:creationId xmlns:a16="http://schemas.microsoft.com/office/drawing/2014/main" id="{4E928CD5-0E62-4D69-84C5-D9471A83DAF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730" y="2122170"/>
              <a:ext cx="5082540" cy="2613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E6C72A-79F6-47ED-8820-97033BD23D61}"/>
                </a:ext>
              </a:extLst>
            </p:cNvPr>
            <p:cNvSpPr/>
            <p:nvPr/>
          </p:nvSpPr>
          <p:spPr>
            <a:xfrm>
              <a:off x="3554730" y="2015764"/>
              <a:ext cx="1523108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Design, Construction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7D098-FD4A-44B4-8437-8A98CE68B8FC}"/>
                </a:ext>
              </a:extLst>
            </p:cNvPr>
            <p:cNvSpPr/>
            <p:nvPr/>
          </p:nvSpPr>
          <p:spPr>
            <a:xfrm>
              <a:off x="7763565" y="3119256"/>
              <a:ext cx="1059423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3B86BF-087C-4626-8F77-A05085EB3586}"/>
                </a:ext>
              </a:extLst>
            </p:cNvPr>
            <p:cNvSpPr/>
            <p:nvPr/>
          </p:nvSpPr>
          <p:spPr>
            <a:xfrm>
              <a:off x="7140995" y="4445890"/>
              <a:ext cx="1496275" cy="329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</a:t>
              </a:r>
              <a:r>
                <a:rPr lang="de-DE" sz="16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n-US" sz="2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090A4-D355-451A-8C19-890699EA32B1}"/>
                </a:ext>
              </a:extLst>
            </p:cNvPr>
            <p:cNvSpPr/>
            <p:nvPr/>
          </p:nvSpPr>
          <p:spPr>
            <a:xfrm>
              <a:off x="4182327" y="4063674"/>
              <a:ext cx="895511" cy="449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e-DE" sz="2800" b="1" baseline="-25000" dirty="0" err="1">
                  <a:solidFill>
                    <a:schemeClr val="tx1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c</a:t>
              </a:r>
              <a:r>
                <a:rPr lang="de-DE" sz="2800" b="1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MCF</a:t>
              </a:r>
              <a:endParaRPr lang="de-DE" sz="2800" b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Rechteck: abgerundete Ecken 2">
            <a:extLst>
              <a:ext uri="{FF2B5EF4-FFF2-40B4-BE49-F238E27FC236}">
                <a16:creationId xmlns:a16="http://schemas.microsoft.com/office/drawing/2014/main" id="{E2C3276B-6FB6-40F2-9756-68940E3215F1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“overlay text” added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E6DA1A3-1ED7-66E9-4B27-FC5A7CB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290D5C6-3C20-26DA-2518-924BC542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42AB51-04D9-26F8-D03F-C78051814597}"/>
              </a:ext>
            </a:extLst>
          </p:cNvPr>
          <p:cNvSpPr txBox="1"/>
          <p:nvPr/>
        </p:nvSpPr>
        <p:spPr>
          <a:xfrm>
            <a:off x="8153400" y="499021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9D6369-9C4D-61B4-791C-3BF36DCD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799089A-AF8E-6C7E-305C-6E2A7339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50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CD49D1-33E3-B383-6243-B89BC0711A32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57" y="2381250"/>
            <a:ext cx="243078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916E5FE-1B06-C425-45B8-8AD819F3BE2D}"/>
              </a:ext>
            </a:extLst>
          </p:cNvPr>
          <p:cNvSpPr/>
          <p:nvPr/>
        </p:nvSpPr>
        <p:spPr>
          <a:xfrm>
            <a:off x="9687484" y="328801"/>
            <a:ext cx="2136696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71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with some additional text.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EE37A5-01DB-3918-53D0-F1873864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588FEB2-FFFC-2A36-C0EE-FD6BB000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51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D87770-1771-EBC7-B539-7B87EC2B3F01}"/>
              </a:ext>
            </a:extLst>
          </p:cNvPr>
          <p:cNvSpPr txBox="1"/>
          <p:nvPr/>
        </p:nvSpPr>
        <p:spPr>
          <a:xfrm>
            <a:off x="3095798" y="5065628"/>
            <a:ext cx="241713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tbd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25" y="374839"/>
            <a:ext cx="3537098" cy="2434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4C1D7D1-F1EE-E902-F959-3CF4BD3C3C02}"/>
              </a:ext>
            </a:extLst>
          </p:cNvPr>
          <p:cNvGrpSpPr/>
          <p:nvPr/>
        </p:nvGrpSpPr>
        <p:grpSpPr>
          <a:xfrm>
            <a:off x="6069106" y="1257576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B425808-53EF-399D-512B-F7011987644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DF937F9-5D9B-5AC9-5322-64174B14320D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D3EFA0-57AD-6072-93EC-9FCC24A91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48391" y="3011260"/>
            <a:ext cx="2924417" cy="2372353"/>
            <a:chOff x="539553" y="1093536"/>
            <a:chExt cx="4407294" cy="3575297"/>
          </a:xfrm>
        </p:grpSpPr>
        <p:sp>
          <p:nvSpPr>
            <p:cNvPr id="7" name="Parallelogram 8">
              <a:extLst>
                <a:ext uri="{FF2B5EF4-FFF2-40B4-BE49-F238E27FC236}">
                  <a16:creationId xmlns:a16="http://schemas.microsoft.com/office/drawing/2014/main" id="{704EDCDB-7825-183E-B7CB-54BCF2DF190E}"/>
                </a:ext>
              </a:extLst>
            </p:cNvPr>
            <p:cNvSpPr/>
            <p:nvPr/>
          </p:nvSpPr>
          <p:spPr>
            <a:xfrm>
              <a:off x="539553" y="2209327"/>
              <a:ext cx="4407294" cy="1982146"/>
            </a:xfrm>
            <a:prstGeom prst="parallelogram">
              <a:avLst>
                <a:gd name="adj" fmla="val 37640"/>
              </a:avLst>
            </a:prstGeom>
            <a:solidFill>
              <a:srgbClr val="C5C8CA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3EB9FB-3BF8-EC75-8D13-D27067A0F853}"/>
                </a:ext>
              </a:extLst>
            </p:cNvPr>
            <p:cNvSpPr/>
            <p:nvPr/>
          </p:nvSpPr>
          <p:spPr>
            <a:xfrm rot="17371111">
              <a:off x="657273" y="2200174"/>
              <a:ext cx="2692876" cy="1076485"/>
            </a:xfrm>
            <a:prstGeom prst="parallelogram">
              <a:avLst>
                <a:gd name="adj" fmla="val 57711"/>
              </a:avLst>
            </a:prstGeom>
            <a:solidFill>
              <a:srgbClr val="A6A6A6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82F1B9A1-A900-730E-7806-EBBA2D6BCDC9}"/>
                </a:ext>
              </a:extLst>
            </p:cNvPr>
            <p:cNvCxnSpPr/>
            <p:nvPr/>
          </p:nvCxnSpPr>
          <p:spPr>
            <a:xfrm flipV="1">
              <a:off x="2073019" y="2195252"/>
              <a:ext cx="687220" cy="1976151"/>
            </a:xfrm>
            <a:prstGeom prst="line">
              <a:avLst/>
            </a:prstGeom>
            <a:ln w="28575">
              <a:solidFill>
                <a:srgbClr val="FF0000"/>
              </a:solidFill>
              <a:headEnd type="oval" w="lg" len="lg"/>
              <a:tailEnd type="oval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BB4AB836-9362-8D08-DBC7-35C147C83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1539145"/>
              <a:ext cx="1399998" cy="166725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lg" len="lg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5EC8E0D1-DC44-DBE9-9CEC-604C2D6BBD5D}"/>
                </a:ext>
              </a:extLst>
            </p:cNvPr>
            <p:cNvSpPr txBox="1"/>
            <p:nvPr/>
          </p:nvSpPr>
          <p:spPr>
            <a:xfrm>
              <a:off x="1986671" y="42995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90604CCD-C1EE-E966-48C9-8BD4EE3346E6}"/>
                </a:ext>
              </a:extLst>
            </p:cNvPr>
            <p:cNvSpPr txBox="1"/>
            <p:nvPr/>
          </p:nvSpPr>
          <p:spPr>
            <a:xfrm>
              <a:off x="2655906" y="1703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272"/>
                  </a:solidFill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463DD05B-4682-9DDB-9DF0-EBA24CEADE8D}"/>
                </a:ext>
              </a:extLst>
            </p:cNvPr>
            <p:cNvSpPr txBox="1"/>
            <p:nvPr/>
          </p:nvSpPr>
          <p:spPr>
            <a:xfrm>
              <a:off x="3695250" y="1093536"/>
              <a:ext cx="739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3272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x,y,z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810F6526-04D6-9F12-4C5D-C29AC0300A0A}"/>
                </a:ext>
              </a:extLst>
            </p:cNvPr>
            <p:cNvSpPr txBox="1"/>
            <p:nvPr/>
          </p:nvSpPr>
          <p:spPr>
            <a:xfrm>
              <a:off x="2606992" y="29911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</a:t>
              </a:r>
            </a:p>
          </p:txBody>
        </p:sp>
      </p:grp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DE7BF8BC-CBEC-2705-1BF6-D7CA619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DEC09C3-CEDC-1361-090B-6FE164B3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52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25D84C1-C30C-E14B-02A6-EEFA118F62D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12" y="525085"/>
            <a:ext cx="3581400" cy="187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E06C2-8EF1-5460-9428-0E0728ED86FC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60BF441-0A07-05B9-8883-15EB5E4C72A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B7215BA1-2688-6D15-F716-187E49C9EE3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CC29C97-3F51-EDBD-0797-F890FBFA469F}"/>
              </a:ext>
            </a:extLst>
          </p:cNvPr>
          <p:cNvGrpSpPr/>
          <p:nvPr/>
        </p:nvGrpSpPr>
        <p:grpSpPr>
          <a:xfrm>
            <a:off x="7305574" y="3624396"/>
            <a:ext cx="2833934" cy="1523370"/>
            <a:chOff x="7305574" y="3624396"/>
            <a:chExt cx="2833934" cy="1523370"/>
          </a:xfrm>
        </p:grpSpPr>
        <p:cxnSp>
          <p:nvCxnSpPr>
            <p:cNvPr id="7" name="Straight Connector 23">
              <a:extLst>
                <a:ext uri="{FF2B5EF4-FFF2-40B4-BE49-F238E27FC236}">
                  <a16:creationId xmlns:a16="http://schemas.microsoft.com/office/drawing/2014/main" id="{D98248DD-8995-58FD-316B-3A984645AF02}"/>
                </a:ext>
              </a:extLst>
            </p:cNvPr>
            <p:cNvCxnSpPr/>
            <p:nvPr/>
          </p:nvCxnSpPr>
          <p:spPr>
            <a:xfrm>
              <a:off x="7305574" y="4816330"/>
              <a:ext cx="2661436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>
              <a:extLst>
                <a:ext uri="{FF2B5EF4-FFF2-40B4-BE49-F238E27FC236}">
                  <a16:creationId xmlns:a16="http://schemas.microsoft.com/office/drawing/2014/main" id="{583EE6AC-8403-8425-3838-EA36B5F12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1448" y="4387431"/>
              <a:ext cx="727669" cy="386982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D16B6681-8B00-DB8D-0A9F-9ADCBF7B7122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8725847" y="4614747"/>
              <a:ext cx="48447" cy="172284"/>
            </a:xfrm>
            <a:prstGeom prst="line">
              <a:avLst/>
            </a:prstGeom>
            <a:ln w="28575">
              <a:solidFill>
                <a:srgbClr val="F04B52"/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:a16="http://schemas.microsoft.com/office/drawing/2014/main" id="{96FF9307-A76F-D1AC-1E9A-300356236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4880" y="4757263"/>
              <a:ext cx="233429" cy="29746"/>
            </a:xfrm>
            <a:prstGeom prst="line">
              <a:avLst/>
            </a:prstGeom>
            <a:ln w="12700">
              <a:solidFill>
                <a:srgbClr val="F04B52"/>
              </a:solidFill>
              <a:prstDash val="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131668E6-8E90-EA4F-C297-9F17837EAA75}"/>
                </a:ext>
              </a:extLst>
            </p:cNvPr>
            <p:cNvSpPr txBox="1"/>
            <p:nvPr/>
          </p:nvSpPr>
          <p:spPr>
            <a:xfrm>
              <a:off x="8161910" y="4471760"/>
              <a:ext cx="563937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2" name="TextBox 42">
              <a:extLst>
                <a:ext uri="{FF2B5EF4-FFF2-40B4-BE49-F238E27FC236}">
                  <a16:creationId xmlns:a16="http://schemas.microsoft.com/office/drawing/2014/main" id="{290F4DA7-3111-76A2-E78C-429231B2ECC1}"/>
                </a:ext>
              </a:extLst>
            </p:cNvPr>
            <p:cNvSpPr txBox="1"/>
            <p:nvPr/>
          </p:nvSpPr>
          <p:spPr>
            <a:xfrm>
              <a:off x="8954996" y="4811699"/>
              <a:ext cx="5639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vague</a:t>
              </a:r>
            </a:p>
          </p:txBody>
        </p:sp>
        <p:sp>
          <p:nvSpPr>
            <p:cNvPr id="13" name="TextBox 43">
              <a:extLst>
                <a:ext uri="{FF2B5EF4-FFF2-40B4-BE49-F238E27FC236}">
                  <a16:creationId xmlns:a16="http://schemas.microsoft.com/office/drawing/2014/main" id="{777854F8-ACC7-581A-B8D6-96AB90E346B5}"/>
                </a:ext>
              </a:extLst>
            </p:cNvPr>
            <p:cNvSpPr txBox="1"/>
            <p:nvPr/>
          </p:nvSpPr>
          <p:spPr>
            <a:xfrm>
              <a:off x="7922065" y="4870767"/>
              <a:ext cx="746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the weld</a:t>
              </a:r>
            </a:p>
          </p:txBody>
        </p:sp>
        <p:sp>
          <p:nvSpPr>
            <p:cNvPr id="14" name="TextBox 44">
              <a:extLst>
                <a:ext uri="{FF2B5EF4-FFF2-40B4-BE49-F238E27FC236}">
                  <a16:creationId xmlns:a16="http://schemas.microsoft.com/office/drawing/2014/main" id="{B4613947-3244-8D05-86FF-D9159A927D40}"/>
                </a:ext>
              </a:extLst>
            </p:cNvPr>
            <p:cNvSpPr txBox="1"/>
            <p:nvPr/>
          </p:nvSpPr>
          <p:spPr>
            <a:xfrm>
              <a:off x="9632510" y="4337108"/>
              <a:ext cx="506998" cy="285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DB66E"/>
                  </a:solidFill>
                </a:rPr>
                <a:t>good</a:t>
              </a:r>
            </a:p>
          </p:txBody>
        </p:sp>
        <p:cxnSp>
          <p:nvCxnSpPr>
            <p:cNvPr id="15" name="Straight Connector 45">
              <a:extLst>
                <a:ext uri="{FF2B5EF4-FFF2-40B4-BE49-F238E27FC236}">
                  <a16:creationId xmlns:a16="http://schemas.microsoft.com/office/drawing/2014/main" id="{7FDD764F-97A0-6039-D2EA-BD9F17241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601" y="3624396"/>
              <a:ext cx="719766" cy="9487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A794EB87-0E4E-74F8-8D42-F329322F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45FA8DAE-1B4F-7264-0FD3-F0F3019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53</a:t>
            </a:fld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D0D9B3-053C-A6AE-2615-D622F89FF9EC}"/>
              </a:ext>
            </a:extLst>
          </p:cNvPr>
          <p:cNvSpPr txBox="1"/>
          <p:nvPr/>
        </p:nvSpPr>
        <p:spPr>
          <a:xfrm>
            <a:off x="3779342" y="4900485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26" y="1871893"/>
            <a:ext cx="2449830" cy="526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E64C098-43C5-C35D-6206-30526B88391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7E72D8A1-2910-6EFB-22AA-BC24297BBA8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AB4BBB35-5467-592C-8D0C-E219850248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F20F4F37-0938-6E32-7563-F370FCB52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4EA144-B5A4-19C5-CDE0-2A63976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49D32ED-2533-3E7E-2043-507CF26F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472" y="1531374"/>
            <a:ext cx="2338070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2D53030-0B05-1EBA-9D27-DD88F7A3F23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A1C5FA9-9DD1-4AFC-D3E3-5FCBFD3EC55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B53E98C-0155-A689-8C66-0D9AB454395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A2D003B3-5BB9-90CA-F383-2EB8DC020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75" t="46186" r="35018" b="24997"/>
          <a:stretch/>
        </p:blipFill>
        <p:spPr>
          <a:xfrm>
            <a:off x="6162028" y="2963935"/>
            <a:ext cx="4249326" cy="204216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D3EA48-B991-20FD-2055-B59A4AB7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D60A83-3E6C-6E95-65F0-785868B0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31" y="1346942"/>
            <a:ext cx="21151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FC7E55-A501-EB9C-C6F5-2C7B267B4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39" t="26496" r="28239" b="26496"/>
          <a:stretch/>
        </p:blipFill>
        <p:spPr>
          <a:xfrm>
            <a:off x="7289469" y="3112242"/>
            <a:ext cx="4220310" cy="3223846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6F9DCE-6339-4880-015C-7448052DE586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6" name="Pfeil: gebogen 5">
              <a:extLst>
                <a:ext uri="{FF2B5EF4-FFF2-40B4-BE49-F238E27FC236}">
                  <a16:creationId xmlns:a16="http://schemas.microsoft.com/office/drawing/2014/main" id="{395CE023-B621-497F-DC1A-0347C9FA39A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14AF0CE-054D-1FF8-ADAB-3C8292A857BD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FC505E-B3AE-C720-25D2-209A90DC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62FDED5-0EB8-40F7-8197-B863812A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4665628" y="1746480"/>
            <a:ext cx="1064895" cy="9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47B00D8-2BAE-5AEB-FF92-DE7A35C3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39" t="26496" r="48163" b="42475"/>
          <a:stretch/>
        </p:blipFill>
        <p:spPr>
          <a:xfrm>
            <a:off x="7280042" y="3198653"/>
            <a:ext cx="2288285" cy="212797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45E6CDC-2417-5417-53EB-930D780046A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FA006A2E-3928-7BE4-D418-51CCAA12E7CB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27066E09-1ACB-CBE1-A0E4-EA29C0547CA4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C445B7E-E569-1AB5-E148-C81CACE2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BDCE84A-D4F7-5F97-7EF7-CCB030A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35E2269-59B7-C6C3-3832-A8405190114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2027EDD-D14C-D2F5-B90E-84B2697F1F1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DD0373EE-22D6-30BA-5954-E112488D592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E7E795EF-B22F-94C3-F3E9-C4E51A90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7299960" y="2963935"/>
            <a:ext cx="3215640" cy="3132065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D3077C-5C52-9EBB-F022-D2F7ADF3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8F6426E-D876-46CC-0034-02634EF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829" y="2079649"/>
            <a:ext cx="1304925" cy="237045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356776-0525-807B-DA5C-13AA51A71067}"/>
              </a:ext>
            </a:extLst>
          </p:cNvPr>
          <p:cNvGrpSpPr/>
          <p:nvPr/>
        </p:nvGrpSpPr>
        <p:grpSpPr>
          <a:xfrm>
            <a:off x="4907217" y="1351218"/>
            <a:ext cx="3189008" cy="1432560"/>
            <a:chOff x="7384415" y="961906"/>
            <a:chExt cx="3189008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D00E50ED-386C-2AF6-5DE6-FAC1029794B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5E2C92C-682A-F5A3-4864-44A77578ECBD}"/>
                </a:ext>
              </a:extLst>
            </p:cNvPr>
            <p:cNvSpPr/>
            <p:nvPr/>
          </p:nvSpPr>
          <p:spPr>
            <a:xfrm>
              <a:off x="8641574" y="977939"/>
              <a:ext cx="1931849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SVGs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10CE16E-F148-9304-4F4B-1134D9AFC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237" t="25950" r="43602" b="28380"/>
          <a:stretch/>
        </p:blipFill>
        <p:spPr>
          <a:xfrm>
            <a:off x="5213252" y="2799812"/>
            <a:ext cx="3215640" cy="3132065"/>
          </a:xfrm>
          <a:prstGeom prst="rect">
            <a:avLst/>
          </a:prstGeom>
        </p:spPr>
      </p:pic>
      <p:grpSp>
        <p:nvGrpSpPr>
          <p:cNvPr id="10" name="Grafik 6">
            <a:extLst>
              <a:ext uri="{FF2B5EF4-FFF2-40B4-BE49-F238E27FC236}">
                <a16:creationId xmlns:a16="http://schemas.microsoft.com/office/drawing/2014/main" id="{6D0B8BFF-7D76-F2D4-09E7-DCE306488A4A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F809401-DE5C-2B0F-51E8-CCDDD275CEC2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0 w 1566996"/>
                <a:gd name="connsiteY0" fmla="*/ 460888 h 460888"/>
                <a:gd name="connsiteX1" fmla="*/ 1566997 w 1566996"/>
                <a:gd name="connsiteY1" fmla="*/ 460888 h 460888"/>
                <a:gd name="connsiteX2" fmla="*/ 1566997 w 1566996"/>
                <a:gd name="connsiteY2" fmla="*/ 0 h 460888"/>
                <a:gd name="connsiteX3" fmla="*/ 0 w 1566996"/>
                <a:gd name="connsiteY3" fmla="*/ 0 h 460888"/>
                <a:gd name="connsiteX4" fmla="*/ 0 w 1566996"/>
                <a:gd name="connsiteY4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6996" h="460888">
                  <a:moveTo>
                    <a:pt x="0" y="460888"/>
                  </a:moveTo>
                  <a:lnTo>
                    <a:pt x="1566997" y="460888"/>
                  </a:lnTo>
                  <a:lnTo>
                    <a:pt x="1566997" y="0"/>
                  </a:lnTo>
                  <a:lnTo>
                    <a:pt x="0" y="0"/>
                  </a:lnTo>
                  <a:lnTo>
                    <a:pt x="0" y="460888"/>
                  </a:lnTo>
                  <a:close/>
                </a:path>
              </a:pathLst>
            </a:custGeom>
            <a:solidFill>
              <a:srgbClr val="233794">
                <a:alpha val="18000"/>
              </a:srgbClr>
            </a:solidFill>
            <a:ln w="0" cap="flat">
              <a:solidFill>
                <a:srgbClr val="000000">
                  <a:alpha val="1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9E95DEC8-02C8-B5AC-046C-480C0A497EEA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0 h 875687"/>
                <a:gd name="connsiteX1" fmla="*/ 0 w 368705"/>
                <a:gd name="connsiteY1" fmla="*/ 875687 h 875687"/>
                <a:gd name="connsiteX2" fmla="*/ 368705 w 368705"/>
                <a:gd name="connsiteY2" fmla="*/ 875687 h 875687"/>
                <a:gd name="connsiteX3" fmla="*/ 368705 w 368705"/>
                <a:gd name="connsiteY3" fmla="*/ 0 h 875687"/>
                <a:gd name="connsiteX4" fmla="*/ 0 w 368705"/>
                <a:gd name="connsiteY4" fmla="*/ 0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5" h="875687">
                  <a:moveTo>
                    <a:pt x="0" y="0"/>
                  </a:moveTo>
                  <a:lnTo>
                    <a:pt x="0" y="875687"/>
                  </a:lnTo>
                  <a:lnTo>
                    <a:pt x="368705" y="875687"/>
                  </a:lnTo>
                  <a:lnTo>
                    <a:pt x="3687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17F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D577CE7-F942-CF6C-39D3-1C3C77D4270A}"/>
                </a:ext>
              </a:extLst>
            </p:cNvPr>
            <p:cNvSpPr/>
            <p:nvPr/>
          </p:nvSpPr>
          <p:spPr>
            <a:xfrm>
              <a:off x="10739799" y="5922210"/>
              <a:ext cx="165917" cy="92177"/>
            </a:xfrm>
            <a:custGeom>
              <a:avLst/>
              <a:gdLst>
                <a:gd name="connsiteX0" fmla="*/ 0 w 165917"/>
                <a:gd name="connsiteY0" fmla="*/ 0 h 92177"/>
                <a:gd name="connsiteX1" fmla="*/ 165917 w 165917"/>
                <a:gd name="connsiteY1" fmla="*/ 0 h 92177"/>
                <a:gd name="connsiteX2" fmla="*/ 165917 w 165917"/>
                <a:gd name="connsiteY2" fmla="*/ 92178 h 92177"/>
                <a:gd name="connsiteX3" fmla="*/ 92176 w 165917"/>
                <a:gd name="connsiteY3" fmla="*/ 92178 h 92177"/>
                <a:gd name="connsiteX4" fmla="*/ 0 w 165917"/>
                <a:gd name="connsiteY4" fmla="*/ 0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7" h="92177">
                  <a:moveTo>
                    <a:pt x="0" y="0"/>
                  </a:moveTo>
                  <a:lnTo>
                    <a:pt x="165917" y="0"/>
                  </a:lnTo>
                  <a:lnTo>
                    <a:pt x="165917" y="92178"/>
                  </a:lnTo>
                  <a:lnTo>
                    <a:pt x="92176" y="92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7189CC4-3A50-34F2-1B4F-1AF6DA2906F4}"/>
                </a:ext>
              </a:extLst>
            </p:cNvPr>
            <p:cNvSpPr/>
            <p:nvPr/>
          </p:nvSpPr>
          <p:spPr>
            <a:xfrm>
              <a:off x="10988675" y="5553499"/>
              <a:ext cx="580710" cy="460888"/>
            </a:xfrm>
            <a:custGeom>
              <a:avLst/>
              <a:gdLst>
                <a:gd name="connsiteX0" fmla="*/ 119829 w 580710"/>
                <a:gd name="connsiteY0" fmla="*/ 0 h 460888"/>
                <a:gd name="connsiteX1" fmla="*/ 580711 w 580710"/>
                <a:gd name="connsiteY1" fmla="*/ 460888 h 460888"/>
                <a:gd name="connsiteX2" fmla="*/ 0 w 580710"/>
                <a:gd name="connsiteY2" fmla="*/ 460888 h 460888"/>
                <a:gd name="connsiteX3" fmla="*/ 0 w 580710"/>
                <a:gd name="connsiteY3" fmla="*/ 368710 h 460888"/>
                <a:gd name="connsiteX4" fmla="*/ 119829 w 580710"/>
                <a:gd name="connsiteY4" fmla="*/ 368710 h 460888"/>
                <a:gd name="connsiteX5" fmla="*/ 119829 w 580710"/>
                <a:gd name="connsiteY5" fmla="*/ 0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710" h="460888">
                  <a:moveTo>
                    <a:pt x="119829" y="0"/>
                  </a:moveTo>
                  <a:lnTo>
                    <a:pt x="580711" y="460888"/>
                  </a:lnTo>
                  <a:lnTo>
                    <a:pt x="0" y="460888"/>
                  </a:lnTo>
                  <a:lnTo>
                    <a:pt x="0" y="368710"/>
                  </a:lnTo>
                  <a:lnTo>
                    <a:pt x="119829" y="368710"/>
                  </a:lnTo>
                  <a:lnTo>
                    <a:pt x="119829" y="0"/>
                  </a:lnTo>
                  <a:close/>
                </a:path>
              </a:pathLst>
            </a:custGeom>
            <a:solidFill>
              <a:srgbClr val="FA5E51">
                <a:alpha val="27000"/>
              </a:srgbClr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" name="Grafik 6">
            <a:extLst>
              <a:ext uri="{FF2B5EF4-FFF2-40B4-BE49-F238E27FC236}">
                <a16:creationId xmlns:a16="http://schemas.microsoft.com/office/drawing/2014/main" id="{AC3D4D3A-453C-2C70-0189-D8CFEFFF0850}"/>
              </a:ext>
            </a:extLst>
          </p:cNvPr>
          <p:cNvGrpSpPr/>
          <p:nvPr/>
        </p:nvGrpSpPr>
        <p:grpSpPr>
          <a:xfrm>
            <a:off x="10739799" y="5046523"/>
            <a:ext cx="7030989" cy="4604569"/>
            <a:chOff x="10739799" y="5046523"/>
            <a:chExt cx="7030989" cy="4604569"/>
          </a:xfrm>
          <a:noFill/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2BAC6C-2EB2-8E00-62DB-77BCBF6D4178}"/>
                </a:ext>
              </a:extLst>
            </p:cNvPr>
            <p:cNvSpPr/>
            <p:nvPr/>
          </p:nvSpPr>
          <p:spPr>
            <a:xfrm>
              <a:off x="10739799" y="5046523"/>
              <a:ext cx="368705" cy="875687"/>
            </a:xfrm>
            <a:custGeom>
              <a:avLst/>
              <a:gdLst>
                <a:gd name="connsiteX0" fmla="*/ 0 w 368705"/>
                <a:gd name="connsiteY0" fmla="*/ -308 h 875687"/>
                <a:gd name="connsiteX1" fmla="*/ 0 w 368705"/>
                <a:gd name="connsiteY1" fmla="*/ 875379 h 875687"/>
                <a:gd name="connsiteX2" fmla="*/ 368705 w 368705"/>
                <a:gd name="connsiteY2" fmla="*/ 875379 h 875687"/>
                <a:gd name="connsiteX3" fmla="*/ 368705 w 368705"/>
                <a:gd name="connsiteY3" fmla="*/ -308 h 87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5" h="875687">
                  <a:moveTo>
                    <a:pt x="0" y="-308"/>
                  </a:moveTo>
                  <a:lnTo>
                    <a:pt x="0" y="875379"/>
                  </a:lnTo>
                  <a:lnTo>
                    <a:pt x="368705" y="875379"/>
                  </a:lnTo>
                  <a:lnTo>
                    <a:pt x="368705" y="-30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BCB8C48-DD65-3B00-EC43-BB0D2D56BA23}"/>
                </a:ext>
              </a:extLst>
            </p:cNvPr>
            <p:cNvSpPr/>
            <p:nvPr/>
          </p:nvSpPr>
          <p:spPr>
            <a:xfrm>
              <a:off x="10831976" y="6014387"/>
              <a:ext cx="1566996" cy="460888"/>
            </a:xfrm>
            <a:custGeom>
              <a:avLst/>
              <a:gdLst>
                <a:gd name="connsiteX0" fmla="*/ 1566997 w 1566996"/>
                <a:gd name="connsiteY0" fmla="*/ 0 h 460888"/>
                <a:gd name="connsiteX1" fmla="*/ 0 w 1566996"/>
                <a:gd name="connsiteY1" fmla="*/ 0 h 460888"/>
                <a:gd name="connsiteX2" fmla="*/ 0 w 1566996"/>
                <a:gd name="connsiteY2" fmla="*/ 460888 h 460888"/>
                <a:gd name="connsiteX3" fmla="*/ 1566997 w 1566996"/>
                <a:gd name="connsiteY3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6996" h="460888">
                  <a:moveTo>
                    <a:pt x="1566997" y="0"/>
                  </a:moveTo>
                  <a:lnTo>
                    <a:pt x="0" y="0"/>
                  </a:lnTo>
                  <a:lnTo>
                    <a:pt x="0" y="460888"/>
                  </a:lnTo>
                  <a:lnTo>
                    <a:pt x="1566997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afik 6">
            <a:extLst>
              <a:ext uri="{FF2B5EF4-FFF2-40B4-BE49-F238E27FC236}">
                <a16:creationId xmlns:a16="http://schemas.microsoft.com/office/drawing/2014/main" id="{06A1491D-C99A-88D0-9118-C4A442D9D091}"/>
              </a:ext>
            </a:extLst>
          </p:cNvPr>
          <p:cNvGrpSpPr/>
          <p:nvPr/>
        </p:nvGrpSpPr>
        <p:grpSpPr>
          <a:xfrm>
            <a:off x="10739799" y="5553499"/>
            <a:ext cx="3515492" cy="1485345"/>
            <a:chOff x="10739799" y="5553499"/>
            <a:chExt cx="3515492" cy="1485345"/>
          </a:xfrm>
          <a:noFill/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5AB1729-5F50-7F63-B9C4-5A7F79CA7501}"/>
                </a:ext>
              </a:extLst>
            </p:cNvPr>
            <p:cNvSpPr/>
            <p:nvPr/>
          </p:nvSpPr>
          <p:spPr>
            <a:xfrm>
              <a:off x="10905717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3435A37A-4063-A511-5606-DFE9EFE30C49}"/>
                </a:ext>
              </a:extLst>
            </p:cNvPr>
            <p:cNvSpPr/>
            <p:nvPr/>
          </p:nvSpPr>
          <p:spPr>
            <a:xfrm>
              <a:off x="11108504" y="5553499"/>
              <a:ext cx="460881" cy="460888"/>
            </a:xfrm>
            <a:custGeom>
              <a:avLst/>
              <a:gdLst>
                <a:gd name="connsiteX0" fmla="*/ 0 w 460881"/>
                <a:gd name="connsiteY0" fmla="*/ 0 h 460888"/>
                <a:gd name="connsiteX1" fmla="*/ 460881 w 460881"/>
                <a:gd name="connsiteY1" fmla="*/ 460888 h 46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881" h="460888">
                  <a:moveTo>
                    <a:pt x="0" y="0"/>
                  </a:moveTo>
                  <a:lnTo>
                    <a:pt x="460881" y="46088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BD6E403D-8A9F-8945-27BC-768C9EBE6D6F}"/>
                </a:ext>
              </a:extLst>
            </p:cNvPr>
            <p:cNvSpPr/>
            <p:nvPr/>
          </p:nvSpPr>
          <p:spPr>
            <a:xfrm>
              <a:off x="10988675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386D325-02B0-1EC9-09AC-C7824D2E1BC9}"/>
                </a:ext>
              </a:extLst>
            </p:cNvPr>
            <p:cNvSpPr/>
            <p:nvPr/>
          </p:nvSpPr>
          <p:spPr>
            <a:xfrm>
              <a:off x="10739799" y="5922210"/>
              <a:ext cx="92176" cy="92177"/>
            </a:xfrm>
            <a:custGeom>
              <a:avLst/>
              <a:gdLst>
                <a:gd name="connsiteX0" fmla="*/ 0 w 92176"/>
                <a:gd name="connsiteY0" fmla="*/ 0 h 92177"/>
                <a:gd name="connsiteX1" fmla="*/ 92176 w 92176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6" h="92177">
                  <a:moveTo>
                    <a:pt x="0" y="0"/>
                  </a:moveTo>
                  <a:lnTo>
                    <a:pt x="92176" y="92178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" name="Grafik 6">
            <a:extLst>
              <a:ext uri="{FF2B5EF4-FFF2-40B4-BE49-F238E27FC236}">
                <a16:creationId xmlns:a16="http://schemas.microsoft.com/office/drawing/2014/main" id="{FC481976-2004-CB52-0C1D-F4BBC5F6460C}"/>
              </a:ext>
            </a:extLst>
          </p:cNvPr>
          <p:cNvGrpSpPr/>
          <p:nvPr/>
        </p:nvGrpSpPr>
        <p:grpSpPr>
          <a:xfrm>
            <a:off x="10997893" y="5737855"/>
            <a:ext cx="2226256" cy="1425930"/>
            <a:chOff x="10997893" y="5737855"/>
            <a:chExt cx="2226256" cy="1425930"/>
          </a:xfrm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C84C33A-B061-8D3F-3E2E-59AF10CA2A33}"/>
                </a:ext>
              </a:extLst>
            </p:cNvPr>
            <p:cNvSpPr/>
            <p:nvPr/>
          </p:nvSpPr>
          <p:spPr>
            <a:xfrm>
              <a:off x="11108504" y="5922210"/>
              <a:ext cx="9217" cy="92177"/>
            </a:xfrm>
            <a:custGeom>
              <a:avLst/>
              <a:gdLst>
                <a:gd name="connsiteX0" fmla="*/ 0 w 9217"/>
                <a:gd name="connsiteY0" fmla="*/ 0 h 92177"/>
                <a:gd name="connsiteX1" fmla="*/ 0 w 9217"/>
                <a:gd name="connsiteY1" fmla="*/ 92178 h 9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92177">
                  <a:moveTo>
                    <a:pt x="0" y="0"/>
                  </a:moveTo>
                  <a:lnTo>
                    <a:pt x="0" y="92178"/>
                  </a:lnTo>
                </a:path>
              </a:pathLst>
            </a:custGeom>
            <a:noFill/>
            <a:ln w="652" cap="flat">
              <a:solidFill>
                <a:srgbClr val="000000"/>
              </a:solidFill>
              <a:custDash>
                <a:ds d="45000" sp="22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8C6FB83-F59A-66FA-A5D8-35E949BF8018}"/>
                </a:ext>
              </a:extLst>
            </p:cNvPr>
            <p:cNvSpPr/>
            <p:nvPr/>
          </p:nvSpPr>
          <p:spPr>
            <a:xfrm>
              <a:off x="11108504" y="5793161"/>
              <a:ext cx="230440" cy="221226"/>
            </a:xfrm>
            <a:custGeom>
              <a:avLst/>
              <a:gdLst>
                <a:gd name="connsiteX0" fmla="*/ 230441 w 230440"/>
                <a:gd name="connsiteY0" fmla="*/ 0 h 221226"/>
                <a:gd name="connsiteX1" fmla="*/ 0 w 230440"/>
                <a:gd name="connsiteY1" fmla="*/ 221226 h 22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440" h="221226">
                  <a:moveTo>
                    <a:pt x="230441" y="0"/>
                  </a:moveTo>
                  <a:lnTo>
                    <a:pt x="0" y="221226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0E0C11C-76DC-2E8D-4A1E-7775CB5CEB4C}"/>
                </a:ext>
              </a:extLst>
            </p:cNvPr>
            <p:cNvSpPr/>
            <p:nvPr/>
          </p:nvSpPr>
          <p:spPr>
            <a:xfrm>
              <a:off x="11283224" y="5844403"/>
              <a:ext cx="115386" cy="22504"/>
            </a:xfrm>
            <a:custGeom>
              <a:avLst/>
              <a:gdLst>
                <a:gd name="connsiteX0" fmla="*/ 115454 w 115386"/>
                <a:gd name="connsiteY0" fmla="*/ 4 h 22504"/>
                <a:gd name="connsiteX1" fmla="*/ 68 w 115386"/>
                <a:gd name="connsiteY1" fmla="*/ 3395 h 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386" h="22504">
                  <a:moveTo>
                    <a:pt x="115454" y="4"/>
                  </a:moveTo>
                  <a:cubicBezTo>
                    <a:pt x="84335" y="28634"/>
                    <a:pt x="33260" y="30145"/>
                    <a:pt x="68" y="3395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05966FBF-5ED6-B8AE-DFC4-1B148A7CE10C}"/>
                </a:ext>
              </a:extLst>
            </p:cNvPr>
            <p:cNvSpPr/>
            <p:nvPr/>
          </p:nvSpPr>
          <p:spPr>
            <a:xfrm>
              <a:off x="11338945" y="5834641"/>
              <a:ext cx="9217" cy="9217"/>
            </a:xfrm>
            <a:custGeom>
              <a:avLst/>
              <a:gdLst>
                <a:gd name="connsiteX0" fmla="*/ 9283 w 9217"/>
                <a:gd name="connsiteY0" fmla="*/ 4624 h 9217"/>
                <a:gd name="connsiteX1" fmla="*/ 4674 w 9217"/>
                <a:gd name="connsiteY1" fmla="*/ 9233 h 9217"/>
                <a:gd name="connsiteX2" fmla="*/ 65 w 9217"/>
                <a:gd name="connsiteY2" fmla="*/ 4624 h 9217"/>
                <a:gd name="connsiteX3" fmla="*/ 4674 w 9217"/>
                <a:gd name="connsiteY3" fmla="*/ 16 h 9217"/>
                <a:gd name="connsiteX4" fmla="*/ 9283 w 9217"/>
                <a:gd name="connsiteY4" fmla="*/ 4624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7" h="9217">
                  <a:moveTo>
                    <a:pt x="9283" y="4624"/>
                  </a:moveTo>
                  <a:cubicBezTo>
                    <a:pt x="9283" y="7178"/>
                    <a:pt x="7218" y="9233"/>
                    <a:pt x="4674" y="9233"/>
                  </a:cubicBezTo>
                  <a:cubicBezTo>
                    <a:pt x="2130" y="9233"/>
                    <a:pt x="65" y="7178"/>
                    <a:pt x="65" y="4624"/>
                  </a:cubicBezTo>
                  <a:cubicBezTo>
                    <a:pt x="65" y="2080"/>
                    <a:pt x="2130" y="16"/>
                    <a:pt x="4674" y="16"/>
                  </a:cubicBezTo>
                  <a:cubicBezTo>
                    <a:pt x="7218" y="16"/>
                    <a:pt x="9283" y="2080"/>
                    <a:pt x="9283" y="4624"/>
                  </a:cubicBezTo>
                  <a:close/>
                </a:path>
              </a:pathLst>
            </a:custGeom>
            <a:solidFill>
              <a:srgbClr val="00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B563795-3235-8C1D-3429-712D3278B01E}"/>
                </a:ext>
              </a:extLst>
            </p:cNvPr>
            <p:cNvSpPr/>
            <p:nvPr/>
          </p:nvSpPr>
          <p:spPr>
            <a:xfrm>
              <a:off x="11504865" y="5966614"/>
              <a:ext cx="18379" cy="47775"/>
            </a:xfrm>
            <a:custGeom>
              <a:avLst/>
              <a:gdLst>
                <a:gd name="connsiteX0" fmla="*/ 86 w 18379"/>
                <a:gd name="connsiteY0" fmla="*/ 47806 h 47775"/>
                <a:gd name="connsiteX1" fmla="*/ 18466 w 18379"/>
                <a:gd name="connsiteY1" fmla="*/ 30 h 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79" h="47775">
                  <a:moveTo>
                    <a:pt x="86" y="47806"/>
                  </a:moveTo>
                  <a:cubicBezTo>
                    <a:pt x="307" y="30200"/>
                    <a:pt x="6833" y="13249"/>
                    <a:pt x="18466" y="30"/>
                  </a:cubicBez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01BDB16-7D05-0EC0-7D19-2F3F7034CF1F}"/>
                </a:ext>
              </a:extLst>
            </p:cNvPr>
            <p:cNvSpPr txBox="1"/>
            <p:nvPr/>
          </p:nvSpPr>
          <p:spPr>
            <a:xfrm>
              <a:off x="11072370" y="56921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a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C7CBE7D-8E8B-F19B-09A3-473002351388}"/>
                </a:ext>
              </a:extLst>
            </p:cNvPr>
            <p:cNvSpPr txBox="1"/>
            <p:nvPr/>
          </p:nvSpPr>
          <p:spPr>
            <a:xfrm>
              <a:off x="11120191" y="5748593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95C25C0-0DB8-D92A-FA0B-E34871D26BA1}"/>
                </a:ext>
              </a:extLst>
            </p:cNvPr>
            <p:cNvSpPr txBox="1"/>
            <p:nvPr/>
          </p:nvSpPr>
          <p:spPr>
            <a:xfrm>
              <a:off x="11284376" y="5821183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β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C6F9834C-76E8-66F3-EAB2-3E3942A9C17E}"/>
                </a:ext>
              </a:extLst>
            </p:cNvPr>
            <p:cNvSpPr txBox="1"/>
            <p:nvPr/>
          </p:nvSpPr>
          <p:spPr>
            <a:xfrm>
              <a:off x="11335073" y="5880527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394AE6E9-8D39-86BB-EED3-57D080F9019E}"/>
                </a:ext>
              </a:extLst>
            </p:cNvPr>
            <p:cNvSpPr/>
            <p:nvPr/>
          </p:nvSpPr>
          <p:spPr>
            <a:xfrm>
              <a:off x="10997893" y="6042041"/>
              <a:ext cx="101393" cy="9217"/>
            </a:xfrm>
            <a:custGeom>
              <a:avLst/>
              <a:gdLst>
                <a:gd name="connsiteX0" fmla="*/ 0 w 101393"/>
                <a:gd name="connsiteY0" fmla="*/ 0 h 9217"/>
                <a:gd name="connsiteX1" fmla="*/ 101394 w 101393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93" h="9217">
                  <a:moveTo>
                    <a:pt x="0" y="0"/>
                  </a:moveTo>
                  <a:lnTo>
                    <a:pt x="10139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321F237-B82F-45D4-6312-1175B49E484A}"/>
                </a:ext>
              </a:extLst>
            </p:cNvPr>
            <p:cNvSpPr txBox="1"/>
            <p:nvPr/>
          </p:nvSpPr>
          <p:spPr>
            <a:xfrm>
              <a:off x="10924888" y="5996321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81BCEA5-1AB4-4DAE-5744-98493B056222}"/>
                </a:ext>
              </a:extLst>
            </p:cNvPr>
            <p:cNvSpPr txBox="1"/>
            <p:nvPr/>
          </p:nvSpPr>
          <p:spPr>
            <a:xfrm>
              <a:off x="10970976" y="6042409"/>
              <a:ext cx="228968" cy="183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67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</p:grpSp>
      <p:grpSp>
        <p:nvGrpSpPr>
          <p:cNvPr id="37" name="Grafik 6">
            <a:extLst>
              <a:ext uri="{FF2B5EF4-FFF2-40B4-BE49-F238E27FC236}">
                <a16:creationId xmlns:a16="http://schemas.microsoft.com/office/drawing/2014/main" id="{1C8242CD-1849-2200-BDF0-9A22D2111370}"/>
              </a:ext>
            </a:extLst>
          </p:cNvPr>
          <p:cNvGrpSpPr/>
          <p:nvPr/>
        </p:nvGrpSpPr>
        <p:grpSpPr>
          <a:xfrm>
            <a:off x="10684494" y="5092611"/>
            <a:ext cx="7070048" cy="4426330"/>
            <a:chOff x="10684494" y="5092611"/>
            <a:chExt cx="7070048" cy="4426330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AEC47FCE-6473-469B-E76C-938C4C2BAF83}"/>
                </a:ext>
              </a:extLst>
            </p:cNvPr>
            <p:cNvSpPr/>
            <p:nvPr/>
          </p:nvSpPr>
          <p:spPr>
            <a:xfrm>
              <a:off x="11984179" y="6023605"/>
              <a:ext cx="9217" cy="442452"/>
            </a:xfrm>
            <a:custGeom>
              <a:avLst/>
              <a:gdLst>
                <a:gd name="connsiteX0" fmla="*/ 0 w 9217"/>
                <a:gd name="connsiteY0" fmla="*/ 0 h 442452"/>
                <a:gd name="connsiteX1" fmla="*/ 0 w 9217"/>
                <a:gd name="connsiteY1" fmla="*/ 442452 h 4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442452">
                  <a:moveTo>
                    <a:pt x="0" y="0"/>
                  </a:moveTo>
                  <a:lnTo>
                    <a:pt x="0" y="44245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225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7E079FB1-FA7D-4620-9C57-CC745437788D}"/>
                </a:ext>
              </a:extLst>
            </p:cNvPr>
            <p:cNvSpPr txBox="1"/>
            <p:nvPr/>
          </p:nvSpPr>
          <p:spPr>
            <a:xfrm>
              <a:off x="11938827" y="6226765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5E0E874-9B3C-426D-F6FB-1556BA207CFA}"/>
                </a:ext>
              </a:extLst>
            </p:cNvPr>
            <p:cNvSpPr txBox="1"/>
            <p:nvPr/>
          </p:nvSpPr>
          <p:spPr>
            <a:xfrm>
              <a:off x="11984915" y="6291289"/>
              <a:ext cx="247403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</a:t>
              </a:r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1EEE341-FF18-2636-7908-2915B1F36461}"/>
                </a:ext>
              </a:extLst>
            </p:cNvPr>
            <p:cNvSpPr/>
            <p:nvPr/>
          </p:nvSpPr>
          <p:spPr>
            <a:xfrm>
              <a:off x="10758235" y="5276967"/>
              <a:ext cx="350269" cy="9217"/>
            </a:xfrm>
            <a:custGeom>
              <a:avLst/>
              <a:gdLst>
                <a:gd name="connsiteX0" fmla="*/ 0 w 350269"/>
                <a:gd name="connsiteY0" fmla="*/ 0 h 9217"/>
                <a:gd name="connsiteX1" fmla="*/ 350270 w 350269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0269" h="9217">
                  <a:moveTo>
                    <a:pt x="0" y="0"/>
                  </a:moveTo>
                  <a:lnTo>
                    <a:pt x="35027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150000" sp="750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EE2852D-C097-9032-FAAF-56E9F34E1FED}"/>
                </a:ext>
              </a:extLst>
            </p:cNvPr>
            <p:cNvSpPr txBox="1"/>
            <p:nvPr/>
          </p:nvSpPr>
          <p:spPr>
            <a:xfrm>
              <a:off x="10841930" y="5222029"/>
              <a:ext cx="219750" cy="2389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D4383C0-098B-CC39-97E9-97AC0372B070}"/>
                </a:ext>
              </a:extLst>
            </p:cNvPr>
            <p:cNvSpPr txBox="1"/>
            <p:nvPr/>
          </p:nvSpPr>
          <p:spPr>
            <a:xfrm>
              <a:off x="10878800" y="5277335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70D26DE5-EF2B-0370-281F-E793E49ECB4B}"/>
                </a:ext>
              </a:extLst>
            </p:cNvPr>
            <p:cNvSpPr/>
            <p:nvPr/>
          </p:nvSpPr>
          <p:spPr>
            <a:xfrm>
              <a:off x="10831976" y="6244831"/>
              <a:ext cx="1520908" cy="9217"/>
            </a:xfrm>
            <a:custGeom>
              <a:avLst/>
              <a:gdLst>
                <a:gd name="connsiteX0" fmla="*/ 0 w 1520908"/>
                <a:gd name="connsiteY0" fmla="*/ 0 h 9217"/>
                <a:gd name="connsiteX1" fmla="*/ 1520909 w 1520908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0908" h="9217">
                  <a:moveTo>
                    <a:pt x="0" y="0"/>
                  </a:moveTo>
                  <a:lnTo>
                    <a:pt x="1520909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BD8CB96-3123-C106-4E62-9DFA712D6448}"/>
                </a:ext>
              </a:extLst>
            </p:cNvPr>
            <p:cNvSpPr/>
            <p:nvPr/>
          </p:nvSpPr>
          <p:spPr>
            <a:xfrm>
              <a:off x="10924152" y="5092611"/>
              <a:ext cx="9217" cy="1225962"/>
            </a:xfrm>
            <a:custGeom>
              <a:avLst/>
              <a:gdLst>
                <a:gd name="connsiteX0" fmla="*/ 0 w 9217"/>
                <a:gd name="connsiteY0" fmla="*/ 0 h 1225962"/>
                <a:gd name="connsiteX1" fmla="*/ 0 w 9217"/>
                <a:gd name="connsiteY1" fmla="*/ 1225962 h 122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25962">
                  <a:moveTo>
                    <a:pt x="0" y="0"/>
                  </a:moveTo>
                  <a:lnTo>
                    <a:pt x="0" y="1225962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custDash>
                <a:ds d="75000" sp="3750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74387B94-1FD3-1FCA-3D65-962CBE0F640D}"/>
                </a:ext>
              </a:extLst>
            </p:cNvPr>
            <p:cNvSpPr/>
            <p:nvPr/>
          </p:nvSpPr>
          <p:spPr>
            <a:xfrm>
              <a:off x="10813540" y="6226396"/>
              <a:ext cx="36870" cy="36871"/>
            </a:xfrm>
            <a:custGeom>
              <a:avLst/>
              <a:gdLst>
                <a:gd name="connsiteX0" fmla="*/ 36913 w 36870"/>
                <a:gd name="connsiteY0" fmla="*/ 18483 h 36871"/>
                <a:gd name="connsiteX1" fmla="*/ 18478 w 36870"/>
                <a:gd name="connsiteY1" fmla="*/ 36919 h 36871"/>
                <a:gd name="connsiteX2" fmla="*/ 43 w 36870"/>
                <a:gd name="connsiteY2" fmla="*/ 18483 h 36871"/>
                <a:gd name="connsiteX3" fmla="*/ 18478 w 36870"/>
                <a:gd name="connsiteY3" fmla="*/ 48 h 36871"/>
                <a:gd name="connsiteX4" fmla="*/ 36913 w 36870"/>
                <a:gd name="connsiteY4" fmla="*/ 18483 h 3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70" h="36871">
                  <a:moveTo>
                    <a:pt x="36913" y="18483"/>
                  </a:moveTo>
                  <a:cubicBezTo>
                    <a:pt x="36913" y="28669"/>
                    <a:pt x="28663" y="36919"/>
                    <a:pt x="18478" y="36919"/>
                  </a:cubicBezTo>
                  <a:cubicBezTo>
                    <a:pt x="8292" y="36919"/>
                    <a:pt x="43" y="28669"/>
                    <a:pt x="43" y="18483"/>
                  </a:cubicBezTo>
                  <a:cubicBezTo>
                    <a:pt x="43" y="8307"/>
                    <a:pt x="8292" y="48"/>
                    <a:pt x="18478" y="48"/>
                  </a:cubicBezTo>
                  <a:cubicBezTo>
                    <a:pt x="28663" y="48"/>
                    <a:pt x="36913" y="8307"/>
                    <a:pt x="36913" y="18483"/>
                  </a:cubicBezTo>
                  <a:close/>
                </a:path>
              </a:pathLst>
            </a:custGeom>
            <a:solidFill>
              <a:srgbClr val="FF0000"/>
            </a:solidFill>
            <a:ln w="1087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BB72408-6A63-0671-04A0-257098172CED}"/>
                </a:ext>
              </a:extLst>
            </p:cNvPr>
            <p:cNvSpPr/>
            <p:nvPr/>
          </p:nvSpPr>
          <p:spPr>
            <a:xfrm>
              <a:off x="10933370" y="6290920"/>
              <a:ext cx="165917" cy="9217"/>
            </a:xfrm>
            <a:custGeom>
              <a:avLst/>
              <a:gdLst>
                <a:gd name="connsiteX0" fmla="*/ 0 w 165917"/>
                <a:gd name="connsiteY0" fmla="*/ 0 h 9217"/>
                <a:gd name="connsiteX1" fmla="*/ 165917 w 165917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917" h="9217">
                  <a:moveTo>
                    <a:pt x="0" y="0"/>
                  </a:moveTo>
                  <a:lnTo>
                    <a:pt x="165917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A5BEEF9-1034-3658-54CA-820BCFECD709}"/>
                </a:ext>
              </a:extLst>
            </p:cNvPr>
            <p:cNvSpPr/>
            <p:nvPr/>
          </p:nvSpPr>
          <p:spPr>
            <a:xfrm>
              <a:off x="10684494" y="6290920"/>
              <a:ext cx="138264" cy="9217"/>
            </a:xfrm>
            <a:custGeom>
              <a:avLst/>
              <a:gdLst>
                <a:gd name="connsiteX0" fmla="*/ 0 w 138264"/>
                <a:gd name="connsiteY0" fmla="*/ 0 h 9217"/>
                <a:gd name="connsiteX1" fmla="*/ 138264 w 138264"/>
                <a:gd name="connsiteY1" fmla="*/ 0 h 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264" h="9217">
                  <a:moveTo>
                    <a:pt x="0" y="0"/>
                  </a:moveTo>
                  <a:lnTo>
                    <a:pt x="138264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42F9F0E5-2EFD-AE4B-CE04-2C444EACF4B1}"/>
                </a:ext>
              </a:extLst>
            </p:cNvPr>
            <p:cNvSpPr txBox="1"/>
            <p:nvPr/>
          </p:nvSpPr>
          <p:spPr>
            <a:xfrm>
              <a:off x="10768188" y="6245200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v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F11DDB3-DEAA-A6C0-FC03-F324E464D7CC}"/>
                </a:ext>
              </a:extLst>
            </p:cNvPr>
            <p:cNvSpPr txBox="1"/>
            <p:nvPr/>
          </p:nvSpPr>
          <p:spPr>
            <a:xfrm>
              <a:off x="10712883" y="5719788"/>
              <a:ext cx="238185" cy="20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5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c</a:t>
              </a: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651AAFE0-0573-3CFA-31FB-52295423C097}"/>
                </a:ext>
              </a:extLst>
            </p:cNvPr>
            <p:cNvSpPr/>
            <p:nvPr/>
          </p:nvSpPr>
          <p:spPr>
            <a:xfrm>
              <a:off x="10868846" y="6023605"/>
              <a:ext cx="9217" cy="129048"/>
            </a:xfrm>
            <a:custGeom>
              <a:avLst/>
              <a:gdLst>
                <a:gd name="connsiteX0" fmla="*/ 0 w 9217"/>
                <a:gd name="connsiteY0" fmla="*/ 129049 h 129048"/>
                <a:gd name="connsiteX1" fmla="*/ 0 w 9217"/>
                <a:gd name="connsiteY1" fmla="*/ 0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129049"/>
                  </a:moveTo>
                  <a:lnTo>
                    <a:pt x="0" y="0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4F2BE802-EF7B-82D2-6374-D9B8134113A7}"/>
                </a:ext>
              </a:extLst>
            </p:cNvPr>
            <p:cNvSpPr/>
            <p:nvPr/>
          </p:nvSpPr>
          <p:spPr>
            <a:xfrm>
              <a:off x="10868846" y="5783943"/>
              <a:ext cx="9217" cy="129048"/>
            </a:xfrm>
            <a:custGeom>
              <a:avLst/>
              <a:gdLst>
                <a:gd name="connsiteX0" fmla="*/ 0 w 9217"/>
                <a:gd name="connsiteY0" fmla="*/ 0 h 129048"/>
                <a:gd name="connsiteX1" fmla="*/ 0 w 9217"/>
                <a:gd name="connsiteY1" fmla="*/ 129049 h 12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17" h="129048">
                  <a:moveTo>
                    <a:pt x="0" y="0"/>
                  </a:moveTo>
                  <a:lnTo>
                    <a:pt x="0" y="129049"/>
                  </a:lnTo>
                </a:path>
              </a:pathLst>
            </a:custGeom>
            <a:noFill/>
            <a:ln w="1087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B075D9-14B9-E82A-1330-DEF947B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7432162-66A0-4704-67C6-125B4D30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895" y="4584111"/>
            <a:ext cx="2743200" cy="365125"/>
          </a:xfrm>
        </p:spPr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8E26FE-D3F0-5F2A-F1FE-F6152C2C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9837C396-AD3F-1EEE-37A5-0EFB1D6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52B101FB-ABF6-AA50-21C7-E69E921CB967}"/>
              </a:ext>
            </a:extLst>
          </p:cNvPr>
          <p:cNvGrpSpPr>
            <a:grpSpLocks noChangeAspect="1"/>
          </p:cNvGrpSpPr>
          <p:nvPr/>
        </p:nvGrpSpPr>
        <p:grpSpPr>
          <a:xfrm>
            <a:off x="4899062" y="2869316"/>
            <a:ext cx="5563384" cy="1417654"/>
            <a:chOff x="4899062" y="2869316"/>
            <a:chExt cx="5563384" cy="1417654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062" y="3936430"/>
              <a:ext cx="2319877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9000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2874" y="3731824"/>
              <a:ext cx="1773758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5116189" y="2869317"/>
              <a:ext cx="1175515" cy="258165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sz="1600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390312"/>
              <a:ext cx="1159939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8757" y="3936430"/>
              <a:ext cx="2593689" cy="35054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02508" y="3390312"/>
              <a:ext cx="1159938" cy="35053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2569" y="3731824"/>
              <a:ext cx="2115271" cy="2046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sz="16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15456DEB-0E4F-221D-DAA1-78B254BF7762}"/>
                </a:ext>
              </a:extLst>
            </p:cNvPr>
            <p:cNvGrpSpPr/>
            <p:nvPr/>
          </p:nvGrpSpPr>
          <p:grpSpPr>
            <a:xfrm>
              <a:off x="8142569" y="2869316"/>
              <a:ext cx="1879932" cy="258166"/>
              <a:chOff x="8048109" y="2869316"/>
              <a:chExt cx="1879932" cy="258166"/>
            </a:xfrm>
          </p:grpSpPr>
          <p:sp>
            <p:nvSpPr>
              <p:cNvPr id="14" name="Abgerundete rechteckige Legende 47">
                <a:extLst>
                  <a:ext uri="{FF2B5EF4-FFF2-40B4-BE49-F238E27FC236}">
                    <a16:creationId xmlns:a16="http://schemas.microsoft.com/office/drawing/2014/main" id="{8BEE9FA0-DD86-762C-02F3-CA8647BF1510}"/>
                  </a:ext>
                </a:extLst>
              </p:cNvPr>
              <p:cNvSpPr/>
              <p:nvPr/>
            </p:nvSpPr>
            <p:spPr>
              <a:xfrm>
                <a:off x="8048109" y="2869317"/>
                <a:ext cx="1879932" cy="258165"/>
              </a:xfrm>
              <a:prstGeom prst="wedgeRoundRectCallout">
                <a:avLst>
                  <a:gd name="adj1" fmla="val -17546"/>
                  <a:gd name="adj2" fmla="val 120516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  <p:sp>
            <p:nvSpPr>
              <p:cNvPr id="20" name="Abgerundete rechteckige Legende 47">
                <a:extLst>
                  <a:ext uri="{FF2B5EF4-FFF2-40B4-BE49-F238E27FC236}">
                    <a16:creationId xmlns:a16="http://schemas.microsoft.com/office/drawing/2014/main" id="{246D1F12-E37D-0C09-22F7-BC1C3A0BE6CE}"/>
                  </a:ext>
                </a:extLst>
              </p:cNvPr>
              <p:cNvSpPr/>
              <p:nvPr/>
            </p:nvSpPr>
            <p:spPr>
              <a:xfrm>
                <a:off x="8048109" y="2869316"/>
                <a:ext cx="1879932" cy="258165"/>
              </a:xfrm>
              <a:prstGeom prst="wedgeRoundRectCallout">
                <a:avLst>
                  <a:gd name="adj1" fmla="val 21291"/>
                  <a:gd name="adj2" fmla="val 128753"/>
                  <a:gd name="adj3" fmla="val 16667"/>
                </a:avLst>
              </a:prstGeom>
              <a:solidFill>
                <a:srgbClr val="7030A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0" rIns="36000" bIns="0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/>
                  <a:t>two distinct properties</a:t>
                </a:r>
              </a:p>
            </p:txBody>
          </p:sp>
        </p:grp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44946702-2982-FDAC-10E1-471B3CE498BC}"/>
              </a:ext>
            </a:extLst>
          </p:cNvPr>
          <p:cNvSpPr txBox="1"/>
          <p:nvPr/>
        </p:nvSpPr>
        <p:spPr>
          <a:xfrm>
            <a:off x="8153400" y="4990214"/>
            <a:ext cx="335102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</a:t>
            </a:r>
            <a:r>
              <a:rPr lang="de-DE" dirty="0" err="1"/>
              <a:t>font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16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4734267" y="1197443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BF1E7E2-44E1-C6EB-C4C8-F50D6A845E51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480B402-CD8A-E8B5-F2B8-C4F1477A754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9E2DF27-56E8-3D43-02BC-2E362144F49F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5B6B48-E8C8-5B63-3361-43BA1FC33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EB81CA-CDB3-3C14-7162-E66374F0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B33BA91-B9E8-066C-D43E-7F74F6A07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98" y="1091160"/>
            <a:ext cx="2085340" cy="1140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98E0DE8-2F1B-2F0B-2400-5D78EF74F6C8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2798D22B-EEFF-B518-3809-4F22A8762F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6E31104-E790-49C4-A11E-7AC5C0C89BA8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3A95388B-E926-0A65-B0CF-78197632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3472" t="50000" r="30657" b="22096"/>
          <a:stretch/>
        </p:blipFill>
        <p:spPr>
          <a:xfrm>
            <a:off x="6993925" y="2854472"/>
            <a:ext cx="2508738" cy="191366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02BFD9-423A-9825-BE08-B47AC7D6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D229C1E-ACB8-81F7-CA0C-E2BDCF06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6" y="1368020"/>
            <a:ext cx="268224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F3734D1-7CC5-9B06-9863-F23A7376DCE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287FB7A-CEB7-72E9-EFDF-165DCA3DCFC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B442A5F-DF37-20E8-B7A0-DD10D829062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F25A1C5-868E-7C97-B62C-9BCD5956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407D92-FF68-BF3F-705C-79A1915F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B0BF718-254F-6517-0E5E-8C73192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108843" y="1197760"/>
            <a:ext cx="1192530" cy="1007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02014C9-FDB2-E85D-899A-98003D2265DE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42D318A-DB32-79A8-CA5D-D6E0343B629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767070D-12DA-CF05-4622-94183CDFF40E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8B496F36-8435-8DDB-F81F-87390CDE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30085" r="26930" b="30085"/>
          <a:stretch/>
        </p:blipFill>
        <p:spPr>
          <a:xfrm>
            <a:off x="6801351" y="2708032"/>
            <a:ext cx="4474282" cy="2731476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36DF-DAB3-911F-9DC7-9AC04F5C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9DD93E-1CE6-03E7-8B0E-0D254E32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78" y="1206095"/>
            <a:ext cx="2703195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CB3CF7-3501-4C3B-82F6-1AD06FC979B7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8ECDDF9-3D59-73B3-FD2C-8405AA0AD20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760E55F-8BF1-9D84-BB0B-CEE324EF9233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BD52D02-8718-970B-AC8F-CF1A3128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D45C9F-AE0A-3769-8F75-49F79844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F86DD76-FEB6-BF19-764B-34979A60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4794967" y="1113702"/>
            <a:ext cx="1552575" cy="80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F3D6F-1D26-4834-92E7-FC8F89FBABC3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E6F7D48-A9E6-A12B-BF7D-F1D54A22F3B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6DEED4A-37A9-5436-E427-B70767F11DE6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142B1EAF-010A-5C2D-67F6-437D75501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930" t="27295" r="43763" b="42523"/>
          <a:stretch/>
        </p:blipFill>
        <p:spPr>
          <a:xfrm>
            <a:off x="6375125" y="2681776"/>
            <a:ext cx="2841883" cy="206987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B6251B5-3823-7E33-215D-CE2F2BFE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FE86A1C-F5C5-C2AE-A2ED-0ABD505B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1" y="1085048"/>
            <a:ext cx="2539365" cy="1233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73028D0-52B0-6FAA-A546-841814326F9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18822E0-B425-2BCA-1E12-CA8C2662226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576B45D-C79A-9A47-862D-B890ABD45DAB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B31952B9-FA34-5F40-495B-CEF7DACAB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602" t="29402" r="28602" b="29402"/>
          <a:stretch/>
        </p:blipFill>
        <p:spPr>
          <a:xfrm>
            <a:off x="6258155" y="3127152"/>
            <a:ext cx="4149972" cy="2825262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239C1B-3823-28CE-96C4-A143345A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D459175-898A-5DAD-A7C7-E491CB1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016A6E4-43F1-56EC-27D8-F021B7B5A222}"/>
              </a:ext>
            </a:extLst>
          </p:cNvPr>
          <p:cNvSpPr/>
          <p:nvPr/>
        </p:nvSpPr>
        <p:spPr>
          <a:xfrm>
            <a:off x="9676774" y="447982"/>
            <a:ext cx="215811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Combined from Fig. 65/66.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2F7B0B-FEE3-5845-C31F-F49DCD57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ACF5824-E293-2199-7600-DDCDDE3B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36" y="1095208"/>
            <a:ext cx="2485390" cy="121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E476E11-8E32-5C40-6966-9F19F41A16D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57B94F4-5473-AE76-47E9-0B79CAD0181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C774B048-6B51-1AFF-49C1-E6E726ED21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85397290-F2D9-D2FA-07F4-7EE0F264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690" t="27295" r="29690" b="27295"/>
          <a:stretch/>
        </p:blipFill>
        <p:spPr>
          <a:xfrm>
            <a:off x="6317213" y="2678781"/>
            <a:ext cx="3938956" cy="3114216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CF0899-5460-0242-4D97-E88BA36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7E15DB4-B013-5B29-13AA-B3DE087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20CE6F2-03D1-C741-9514-0259C4757B56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69.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3CDC07-0186-E99D-F020-F5C8CBC5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C4F949F-C5F0-9865-82C5-5625E1F8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3066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30595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E569B554-8912-0D74-A8CF-08BA20D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CCC0BC7D-E90E-BABB-9B17-75AF6165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8329_ed1fig</a:t>
            </a:r>
            <a:fld id="{126A178E-0E42-4C3B-9798-A6E804FF34A0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4D52366-DA36-EACE-FB59-D2AECE5D137E}"/>
              </a:ext>
            </a:extLst>
          </p:cNvPr>
          <p:cNvGrpSpPr>
            <a:grpSpLocks noChangeAspect="1"/>
          </p:cNvGrpSpPr>
          <p:nvPr/>
        </p:nvGrpSpPr>
        <p:grpSpPr>
          <a:xfrm>
            <a:off x="8266564" y="2707467"/>
            <a:ext cx="2483274" cy="1981870"/>
            <a:chOff x="548139" y="1516842"/>
            <a:chExt cx="2483274" cy="1981870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B06B435-5156-14AE-2D71-89147F3221ED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E837E0B-1B58-E573-A77A-6611019C6F7D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38" name="Halbbogen 37">
                <a:extLst>
                  <a:ext uri="{FF2B5EF4-FFF2-40B4-BE49-F238E27FC236}">
                    <a16:creationId xmlns:a16="http://schemas.microsoft.com/office/drawing/2014/main" id="{4BF99BF2-44F6-6ED3-D7B2-91AC1F01D9BE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7D452261-913C-392F-FC34-BC29FCB8205D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F298E49-A22E-20FD-4B26-446A5FE4B41F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FC36D8E-2FB8-2B71-0235-69881667D5CD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36" name="Halbbogen 35">
                <a:extLst>
                  <a:ext uri="{FF2B5EF4-FFF2-40B4-BE49-F238E27FC236}">
                    <a16:creationId xmlns:a16="http://schemas.microsoft.com/office/drawing/2014/main" id="{09A939C1-F9F4-31D2-B657-DA3EF216C73F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3239843C-8AB2-A7E1-AFD8-FCEC1E5FB1FA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E6DB2C-9413-83C8-5BB8-9CC0A49FA787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pattFill prst="wdUpDiag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30" name="Bild 13" descr="Lead_and_pitch">
              <a:extLst>
                <a:ext uri="{FF2B5EF4-FFF2-40B4-BE49-F238E27FC236}">
                  <a16:creationId xmlns:a16="http://schemas.microsoft.com/office/drawing/2014/main" id="{B4E191A7-A323-B829-89CE-49F8233A1F8C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Bild 13" descr="Lead_and_pitch">
              <a:extLst>
                <a:ext uri="{FF2B5EF4-FFF2-40B4-BE49-F238E27FC236}">
                  <a16:creationId xmlns:a16="http://schemas.microsoft.com/office/drawing/2014/main" id="{9E51ED0F-8FB0-035A-8935-CAE5799223A3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Bild 13" descr="Lead_and_pitch">
              <a:extLst>
                <a:ext uri="{FF2B5EF4-FFF2-40B4-BE49-F238E27FC236}">
                  <a16:creationId xmlns:a16="http://schemas.microsoft.com/office/drawing/2014/main" id="{55477A6F-6133-2F3C-8A3C-57D6AE8903AE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hteckige Legende 23">
              <a:extLst>
                <a:ext uri="{FF2B5EF4-FFF2-40B4-BE49-F238E27FC236}">
                  <a16:creationId xmlns:a16="http://schemas.microsoft.com/office/drawing/2014/main" id="{F610C878-AF42-F2F9-D693-6F7DFF745D0F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34" name="Rechteckige Legende 24">
              <a:extLst>
                <a:ext uri="{FF2B5EF4-FFF2-40B4-BE49-F238E27FC236}">
                  <a16:creationId xmlns:a16="http://schemas.microsoft.com/office/drawing/2014/main" id="{9F0BBD33-A7ED-C645-90D2-B47AF8DDE229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35" name="Rechteckige Legende 25">
              <a:extLst>
                <a:ext uri="{FF2B5EF4-FFF2-40B4-BE49-F238E27FC236}">
                  <a16:creationId xmlns:a16="http://schemas.microsoft.com/office/drawing/2014/main" id="{5F64E573-F574-4BE8-6BE3-D72D3E2AAF26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FFEB3D7-BFC9-C6A1-FCF0-632A70B3E0C6}"/>
              </a:ext>
            </a:extLst>
          </p:cNvPr>
          <p:cNvSpPr/>
          <p:nvPr/>
        </p:nvSpPr>
        <p:spPr>
          <a:xfrm>
            <a:off x="5833411" y="3500478"/>
            <a:ext cx="2290478" cy="395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Red &amp; green substituted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6E289BB-DFDC-6E6F-2E80-69636A608A13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28" y="1169900"/>
            <a:ext cx="2286635" cy="14039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49CA43C-21DE-BFB2-3219-46FCEBAD8019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458020B-23AC-80F0-2180-AD90B2F0845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CF9DD7A-D079-F502-93F2-4E7BFDC02067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CBBA4F-71CA-618F-CC2E-F73FAD38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31" t="34530" r="15908" b="18291"/>
          <a:stretch/>
        </p:blipFill>
        <p:spPr>
          <a:xfrm>
            <a:off x="5439507" y="2857917"/>
            <a:ext cx="5251940" cy="3235569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858C03-7E54-1248-CC9E-CB4D5FCB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ACF3C0B-F175-D9BD-E194-9A803476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95D2F73-53E4-7A8A-BD13-265D4153850B}"/>
              </a:ext>
            </a:extLst>
          </p:cNvPr>
          <p:cNvSpPr/>
          <p:nvPr/>
        </p:nvSpPr>
        <p:spPr>
          <a:xfrm>
            <a:off x="10047979" y="447982"/>
            <a:ext cx="141570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Cut from Fig. 71.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B44EE5-4D4D-A995-9E14-ADCC15EA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2A87C17-A3CF-7723-B0E5-B06112787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73" y="1007578"/>
            <a:ext cx="2668270" cy="1388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39187E2-5DF2-48EC-E794-56F2B4D1A334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AA995BF-C038-9BFA-9B9C-DCDDE88522E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ACE2B55-89D6-A90E-198D-D5A09861FF9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2C1471C9-4E20-3084-09BF-EF99AC74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CB663-A32D-3BB4-FD2C-FA2C7E63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E47587D-8D6A-0C62-D309-2CBE12E2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3783438" y="1211175"/>
            <a:ext cx="2549525" cy="102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2F482-23C5-A756-2864-E3C94F424A3A}"/>
              </a:ext>
            </a:extLst>
          </p:cNvPr>
          <p:cNvGrpSpPr/>
          <p:nvPr/>
        </p:nvGrpSpPr>
        <p:grpSpPr>
          <a:xfrm>
            <a:off x="6993925" y="1515341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2A4A8D3-FF34-FAD5-5F4A-FB6223D9507E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E10F429-E30E-FD8B-1512-56EDE916A639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270E0FB8-CBE9-DAED-059E-FBD5B204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801" t="32820" r="11314" b="14692"/>
          <a:stretch/>
        </p:blipFill>
        <p:spPr>
          <a:xfrm>
            <a:off x="5672002" y="2662517"/>
            <a:ext cx="5322278" cy="359959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0A93959-F6A4-AC3D-A361-73BED02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A7D9C7-77A0-CEF3-E85A-0DA882D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95" y="446631"/>
            <a:ext cx="2209800" cy="183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C5F7AD2-E272-7A54-A2D5-980051FF463A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AFEFEB-F135-ED4D-1D40-F4D9A1D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AA8CD0-5876-524A-0FE4-5F974D558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74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8B6ED1F-D861-E332-E547-9F7A046797CD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5" name="Pfeil: gebogen 4">
              <a:extLst>
                <a:ext uri="{FF2B5EF4-FFF2-40B4-BE49-F238E27FC236}">
                  <a16:creationId xmlns:a16="http://schemas.microsoft.com/office/drawing/2014/main" id="{927BCDC5-E50B-2C3A-55E5-9396B001F12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65B10CAA-9F53-0984-B500-6C59247C2551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AE66939-D966-F7B8-553B-164F48C5C718}"/>
              </a:ext>
            </a:extLst>
          </p:cNvPr>
          <p:cNvGrpSpPr/>
          <p:nvPr/>
        </p:nvGrpSpPr>
        <p:grpSpPr>
          <a:xfrm>
            <a:off x="8021567" y="2893880"/>
            <a:ext cx="2209800" cy="1835785"/>
            <a:chOff x="4991100" y="2511108"/>
            <a:chExt cx="2209800" cy="1835785"/>
          </a:xfrm>
        </p:grpSpPr>
        <p:pic>
          <p:nvPicPr>
            <p:cNvPr id="10" name="Bild 192" descr="CruciformJoint_v2">
              <a:extLst>
                <a:ext uri="{FF2B5EF4-FFF2-40B4-BE49-F238E27FC236}">
                  <a16:creationId xmlns:a16="http://schemas.microsoft.com/office/drawing/2014/main" id="{7AA3E2C7-5E65-25C9-0C17-FF917C6B0CD9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100" y="2511108"/>
              <a:ext cx="2209800" cy="1835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11485AD9-BC57-E249-780B-2AA575C1697E}"/>
                </a:ext>
              </a:extLst>
            </p:cNvPr>
            <p:cNvSpPr/>
            <p:nvPr/>
          </p:nvSpPr>
          <p:spPr>
            <a:xfrm>
              <a:off x="5841419" y="2664460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272D08CB-E11E-2523-BA96-2A5BEE571627}"/>
                </a:ext>
              </a:extLst>
            </p:cNvPr>
            <p:cNvSpPr/>
            <p:nvPr/>
          </p:nvSpPr>
          <p:spPr>
            <a:xfrm>
              <a:off x="5745480" y="263779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5596F118-067C-FE00-CAB7-B81C68EA4471}"/>
                </a:ext>
              </a:extLst>
            </p:cNvPr>
            <p:cNvSpPr/>
            <p:nvPr/>
          </p:nvSpPr>
          <p:spPr>
            <a:xfrm>
              <a:off x="6180494" y="3021965"/>
              <a:ext cx="119623" cy="152416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6FDF5E13-099C-9C2F-002C-BD4966741120}"/>
                </a:ext>
              </a:extLst>
            </p:cNvPr>
            <p:cNvSpPr/>
            <p:nvPr/>
          </p:nvSpPr>
          <p:spPr>
            <a:xfrm>
              <a:off x="6065045" y="299530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BACD74C-B63F-2155-71D0-AAD64E57A42A}"/>
                </a:ext>
              </a:extLst>
            </p:cNvPr>
            <p:cNvSpPr/>
            <p:nvPr/>
          </p:nvSpPr>
          <p:spPr>
            <a:xfrm>
              <a:off x="5368843" y="3387708"/>
              <a:ext cx="119623" cy="196231"/>
            </a:xfrm>
            <a:custGeom>
              <a:avLst/>
              <a:gdLst>
                <a:gd name="connsiteX0" fmla="*/ 10741 w 119623"/>
                <a:gd name="connsiteY0" fmla="*/ 58420 h 152416"/>
                <a:gd name="connsiteX1" fmla="*/ 10741 w 119623"/>
                <a:gd name="connsiteY1" fmla="*/ 58420 h 152416"/>
                <a:gd name="connsiteX2" fmla="*/ 28521 w 119623"/>
                <a:gd name="connsiteY2" fmla="*/ 43180 h 152416"/>
                <a:gd name="connsiteX3" fmla="*/ 31061 w 119623"/>
                <a:gd name="connsiteY3" fmla="*/ 35560 h 152416"/>
                <a:gd name="connsiteX4" fmla="*/ 41221 w 119623"/>
                <a:gd name="connsiteY4" fmla="*/ 27940 h 152416"/>
                <a:gd name="connsiteX5" fmla="*/ 48841 w 119623"/>
                <a:gd name="connsiteY5" fmla="*/ 12700 h 152416"/>
                <a:gd name="connsiteX6" fmla="*/ 69161 w 119623"/>
                <a:gd name="connsiteY6" fmla="*/ 2540 h 152416"/>
                <a:gd name="connsiteX7" fmla="*/ 76781 w 119623"/>
                <a:gd name="connsiteY7" fmla="*/ 0 h 152416"/>
                <a:gd name="connsiteX8" fmla="*/ 86941 w 119623"/>
                <a:gd name="connsiteY8" fmla="*/ 5080 h 152416"/>
                <a:gd name="connsiteX9" fmla="*/ 94561 w 119623"/>
                <a:gd name="connsiteY9" fmla="*/ 7620 h 152416"/>
                <a:gd name="connsiteX10" fmla="*/ 99641 w 119623"/>
                <a:gd name="connsiteY10" fmla="*/ 17780 h 152416"/>
                <a:gd name="connsiteX11" fmla="*/ 107261 w 119623"/>
                <a:gd name="connsiteY11" fmla="*/ 27940 h 152416"/>
                <a:gd name="connsiteX12" fmla="*/ 109801 w 119623"/>
                <a:gd name="connsiteY12" fmla="*/ 40640 h 152416"/>
                <a:gd name="connsiteX13" fmla="*/ 112341 w 119623"/>
                <a:gd name="connsiteY13" fmla="*/ 48260 h 152416"/>
                <a:gd name="connsiteX14" fmla="*/ 102181 w 119623"/>
                <a:gd name="connsiteY14" fmla="*/ 142240 h 152416"/>
                <a:gd name="connsiteX15" fmla="*/ 92021 w 119623"/>
                <a:gd name="connsiteY15" fmla="*/ 144780 h 152416"/>
                <a:gd name="connsiteX16" fmla="*/ 76781 w 119623"/>
                <a:gd name="connsiteY16" fmla="*/ 152400 h 152416"/>
                <a:gd name="connsiteX17" fmla="*/ 41221 w 119623"/>
                <a:gd name="connsiteY17" fmla="*/ 144780 h 152416"/>
                <a:gd name="connsiteX18" fmla="*/ 33601 w 119623"/>
                <a:gd name="connsiteY18" fmla="*/ 137160 h 152416"/>
                <a:gd name="connsiteX19" fmla="*/ 18361 w 119623"/>
                <a:gd name="connsiteY19" fmla="*/ 127000 h 152416"/>
                <a:gd name="connsiteX20" fmla="*/ 10741 w 119623"/>
                <a:gd name="connsiteY20" fmla="*/ 121920 h 152416"/>
                <a:gd name="connsiteX21" fmla="*/ 3121 w 119623"/>
                <a:gd name="connsiteY21" fmla="*/ 114300 h 152416"/>
                <a:gd name="connsiteX22" fmla="*/ 3121 w 119623"/>
                <a:gd name="connsiteY22" fmla="*/ 83820 h 152416"/>
                <a:gd name="connsiteX23" fmla="*/ 5661 w 119623"/>
                <a:gd name="connsiteY23" fmla="*/ 73660 h 152416"/>
                <a:gd name="connsiteX24" fmla="*/ 10741 w 119623"/>
                <a:gd name="connsiteY24" fmla="*/ 58420 h 1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9623" h="152416">
                  <a:moveTo>
                    <a:pt x="10741" y="58420"/>
                  </a:moveTo>
                  <a:lnTo>
                    <a:pt x="10741" y="58420"/>
                  </a:lnTo>
                  <a:cubicBezTo>
                    <a:pt x="16668" y="53340"/>
                    <a:pt x="23335" y="49014"/>
                    <a:pt x="28521" y="43180"/>
                  </a:cubicBezTo>
                  <a:cubicBezTo>
                    <a:pt x="30300" y="41179"/>
                    <a:pt x="29347" y="37617"/>
                    <a:pt x="31061" y="35560"/>
                  </a:cubicBezTo>
                  <a:cubicBezTo>
                    <a:pt x="33771" y="32308"/>
                    <a:pt x="38228" y="30933"/>
                    <a:pt x="41221" y="27940"/>
                  </a:cubicBezTo>
                  <a:cubicBezTo>
                    <a:pt x="67344" y="1817"/>
                    <a:pt x="28183" y="37490"/>
                    <a:pt x="48841" y="12700"/>
                  </a:cubicBezTo>
                  <a:cubicBezTo>
                    <a:pt x="56094" y="3996"/>
                    <a:pt x="59594" y="5273"/>
                    <a:pt x="69161" y="2540"/>
                  </a:cubicBezTo>
                  <a:cubicBezTo>
                    <a:pt x="71735" y="1804"/>
                    <a:pt x="74241" y="847"/>
                    <a:pt x="76781" y="0"/>
                  </a:cubicBezTo>
                  <a:cubicBezTo>
                    <a:pt x="80168" y="1693"/>
                    <a:pt x="83461" y="3588"/>
                    <a:pt x="86941" y="5080"/>
                  </a:cubicBezTo>
                  <a:cubicBezTo>
                    <a:pt x="89402" y="6135"/>
                    <a:pt x="92668" y="5727"/>
                    <a:pt x="94561" y="7620"/>
                  </a:cubicBezTo>
                  <a:cubicBezTo>
                    <a:pt x="97238" y="10297"/>
                    <a:pt x="97634" y="14569"/>
                    <a:pt x="99641" y="17780"/>
                  </a:cubicBezTo>
                  <a:cubicBezTo>
                    <a:pt x="101885" y="21370"/>
                    <a:pt x="104721" y="24553"/>
                    <a:pt x="107261" y="27940"/>
                  </a:cubicBezTo>
                  <a:cubicBezTo>
                    <a:pt x="108108" y="32173"/>
                    <a:pt x="108754" y="36452"/>
                    <a:pt x="109801" y="40640"/>
                  </a:cubicBezTo>
                  <a:cubicBezTo>
                    <a:pt x="110450" y="43237"/>
                    <a:pt x="112341" y="45583"/>
                    <a:pt x="112341" y="48260"/>
                  </a:cubicBezTo>
                  <a:cubicBezTo>
                    <a:pt x="112341" y="64433"/>
                    <a:pt x="134197" y="128519"/>
                    <a:pt x="102181" y="142240"/>
                  </a:cubicBezTo>
                  <a:cubicBezTo>
                    <a:pt x="98972" y="143615"/>
                    <a:pt x="95408" y="143933"/>
                    <a:pt x="92021" y="144780"/>
                  </a:cubicBezTo>
                  <a:cubicBezTo>
                    <a:pt x="88789" y="146935"/>
                    <a:pt x="81495" y="152763"/>
                    <a:pt x="76781" y="152400"/>
                  </a:cubicBezTo>
                  <a:cubicBezTo>
                    <a:pt x="68454" y="151759"/>
                    <a:pt x="51471" y="147342"/>
                    <a:pt x="41221" y="144780"/>
                  </a:cubicBezTo>
                  <a:cubicBezTo>
                    <a:pt x="38681" y="142240"/>
                    <a:pt x="36436" y="139365"/>
                    <a:pt x="33601" y="137160"/>
                  </a:cubicBezTo>
                  <a:cubicBezTo>
                    <a:pt x="28782" y="133412"/>
                    <a:pt x="23441" y="130387"/>
                    <a:pt x="18361" y="127000"/>
                  </a:cubicBezTo>
                  <a:cubicBezTo>
                    <a:pt x="15821" y="125307"/>
                    <a:pt x="12900" y="124079"/>
                    <a:pt x="10741" y="121920"/>
                  </a:cubicBezTo>
                  <a:lnTo>
                    <a:pt x="3121" y="114300"/>
                  </a:lnTo>
                  <a:cubicBezTo>
                    <a:pt x="-1583" y="100188"/>
                    <a:pt x="-461" y="107102"/>
                    <a:pt x="3121" y="83820"/>
                  </a:cubicBezTo>
                  <a:cubicBezTo>
                    <a:pt x="3652" y="80370"/>
                    <a:pt x="4100" y="76782"/>
                    <a:pt x="5661" y="73660"/>
                  </a:cubicBezTo>
                  <a:cubicBezTo>
                    <a:pt x="6732" y="71518"/>
                    <a:pt x="9894" y="60960"/>
                    <a:pt x="10741" y="5842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C4F305EF-C654-F0A1-3125-0D8F9BCD2AA0}"/>
                </a:ext>
              </a:extLst>
            </p:cNvPr>
            <p:cNvSpPr/>
            <p:nvPr/>
          </p:nvSpPr>
          <p:spPr>
            <a:xfrm>
              <a:off x="5253394" y="338897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2C58C9B3-A81D-93DE-320C-D2F9E5ADDCEA}"/>
                </a:ext>
              </a:extLst>
            </p:cNvPr>
            <p:cNvSpPr/>
            <p:nvPr/>
          </p:nvSpPr>
          <p:spPr>
            <a:xfrm>
              <a:off x="6196965" y="3371850"/>
              <a:ext cx="118287" cy="110959"/>
            </a:xfrm>
            <a:custGeom>
              <a:avLst/>
              <a:gdLst>
                <a:gd name="connsiteX0" fmla="*/ 62865 w 118287"/>
                <a:gd name="connsiteY0" fmla="*/ 0 h 110959"/>
                <a:gd name="connsiteX1" fmla="*/ 62865 w 118287"/>
                <a:gd name="connsiteY1" fmla="*/ 0 h 110959"/>
                <a:gd name="connsiteX2" fmla="*/ 41910 w 118287"/>
                <a:gd name="connsiteY2" fmla="*/ 5715 h 110959"/>
                <a:gd name="connsiteX3" fmla="*/ 38100 w 118287"/>
                <a:gd name="connsiteY3" fmla="*/ 11430 h 110959"/>
                <a:gd name="connsiteX4" fmla="*/ 30480 w 118287"/>
                <a:gd name="connsiteY4" fmla="*/ 13335 h 110959"/>
                <a:gd name="connsiteX5" fmla="*/ 24765 w 118287"/>
                <a:gd name="connsiteY5" fmla="*/ 17145 h 110959"/>
                <a:gd name="connsiteX6" fmla="*/ 19050 w 118287"/>
                <a:gd name="connsiteY6" fmla="*/ 26670 h 110959"/>
                <a:gd name="connsiteX7" fmla="*/ 13335 w 118287"/>
                <a:gd name="connsiteY7" fmla="*/ 34290 h 110959"/>
                <a:gd name="connsiteX8" fmla="*/ 5715 w 118287"/>
                <a:gd name="connsiteY8" fmla="*/ 47625 h 110959"/>
                <a:gd name="connsiteX9" fmla="*/ 0 w 118287"/>
                <a:gd name="connsiteY9" fmla="*/ 59055 h 110959"/>
                <a:gd name="connsiteX10" fmla="*/ 1905 w 118287"/>
                <a:gd name="connsiteY10" fmla="*/ 74295 h 110959"/>
                <a:gd name="connsiteX11" fmla="*/ 7620 w 118287"/>
                <a:gd name="connsiteY11" fmla="*/ 76200 h 110959"/>
                <a:gd name="connsiteX12" fmla="*/ 9525 w 118287"/>
                <a:gd name="connsiteY12" fmla="*/ 81915 h 110959"/>
                <a:gd name="connsiteX13" fmla="*/ 22860 w 118287"/>
                <a:gd name="connsiteY13" fmla="*/ 89535 h 110959"/>
                <a:gd name="connsiteX14" fmla="*/ 41910 w 118287"/>
                <a:gd name="connsiteY14" fmla="*/ 100965 h 110959"/>
                <a:gd name="connsiteX15" fmla="*/ 55245 w 118287"/>
                <a:gd name="connsiteY15" fmla="*/ 104775 h 110959"/>
                <a:gd name="connsiteX16" fmla="*/ 76200 w 118287"/>
                <a:gd name="connsiteY16" fmla="*/ 110490 h 110959"/>
                <a:gd name="connsiteX17" fmla="*/ 114300 w 118287"/>
                <a:gd name="connsiteY17" fmla="*/ 108585 h 110959"/>
                <a:gd name="connsiteX18" fmla="*/ 118110 w 118287"/>
                <a:gd name="connsiteY18" fmla="*/ 95250 h 110959"/>
                <a:gd name="connsiteX19" fmla="*/ 112395 w 118287"/>
                <a:gd name="connsiteY19" fmla="*/ 62865 h 110959"/>
                <a:gd name="connsiteX20" fmla="*/ 110490 w 118287"/>
                <a:gd name="connsiteY20" fmla="*/ 57150 h 110959"/>
                <a:gd name="connsiteX21" fmla="*/ 102870 w 118287"/>
                <a:gd name="connsiteY21" fmla="*/ 51435 h 110959"/>
                <a:gd name="connsiteX22" fmla="*/ 95250 w 118287"/>
                <a:gd name="connsiteY22" fmla="*/ 34290 h 110959"/>
                <a:gd name="connsiteX23" fmla="*/ 89535 w 118287"/>
                <a:gd name="connsiteY23" fmla="*/ 20955 h 110959"/>
                <a:gd name="connsiteX24" fmla="*/ 83820 w 118287"/>
                <a:gd name="connsiteY24" fmla="*/ 17145 h 110959"/>
                <a:gd name="connsiteX25" fmla="*/ 81915 w 118287"/>
                <a:gd name="connsiteY25" fmla="*/ 7620 h 110959"/>
                <a:gd name="connsiteX26" fmla="*/ 76200 w 118287"/>
                <a:gd name="connsiteY26" fmla="*/ 5715 h 110959"/>
                <a:gd name="connsiteX27" fmla="*/ 68580 w 118287"/>
                <a:gd name="connsiteY27" fmla="*/ 3810 h 110959"/>
                <a:gd name="connsiteX28" fmla="*/ 62865 w 118287"/>
                <a:gd name="connsiteY28" fmla="*/ 0 h 1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287" h="110959">
                  <a:moveTo>
                    <a:pt x="62865" y="0"/>
                  </a:moveTo>
                  <a:lnTo>
                    <a:pt x="62865" y="0"/>
                  </a:lnTo>
                  <a:cubicBezTo>
                    <a:pt x="55880" y="1905"/>
                    <a:pt x="48484" y="2681"/>
                    <a:pt x="41910" y="5715"/>
                  </a:cubicBezTo>
                  <a:cubicBezTo>
                    <a:pt x="39831" y="6674"/>
                    <a:pt x="40005" y="10160"/>
                    <a:pt x="38100" y="11430"/>
                  </a:cubicBezTo>
                  <a:cubicBezTo>
                    <a:pt x="35922" y="12882"/>
                    <a:pt x="33020" y="12700"/>
                    <a:pt x="30480" y="13335"/>
                  </a:cubicBezTo>
                  <a:cubicBezTo>
                    <a:pt x="28575" y="14605"/>
                    <a:pt x="26255" y="15407"/>
                    <a:pt x="24765" y="17145"/>
                  </a:cubicBezTo>
                  <a:cubicBezTo>
                    <a:pt x="22355" y="19956"/>
                    <a:pt x="21104" y="23589"/>
                    <a:pt x="19050" y="26670"/>
                  </a:cubicBezTo>
                  <a:cubicBezTo>
                    <a:pt x="17289" y="29312"/>
                    <a:pt x="15240" y="31750"/>
                    <a:pt x="13335" y="34290"/>
                  </a:cubicBezTo>
                  <a:cubicBezTo>
                    <a:pt x="9332" y="46299"/>
                    <a:pt x="14365" y="33209"/>
                    <a:pt x="5715" y="47625"/>
                  </a:cubicBezTo>
                  <a:cubicBezTo>
                    <a:pt x="3523" y="51278"/>
                    <a:pt x="1905" y="55245"/>
                    <a:pt x="0" y="59055"/>
                  </a:cubicBezTo>
                  <a:cubicBezTo>
                    <a:pt x="635" y="64135"/>
                    <a:pt x="-174" y="69617"/>
                    <a:pt x="1905" y="74295"/>
                  </a:cubicBezTo>
                  <a:cubicBezTo>
                    <a:pt x="2721" y="76130"/>
                    <a:pt x="6200" y="74780"/>
                    <a:pt x="7620" y="76200"/>
                  </a:cubicBezTo>
                  <a:cubicBezTo>
                    <a:pt x="9040" y="77620"/>
                    <a:pt x="8271" y="80347"/>
                    <a:pt x="9525" y="81915"/>
                  </a:cubicBezTo>
                  <a:cubicBezTo>
                    <a:pt x="11622" y="84537"/>
                    <a:pt x="20610" y="88129"/>
                    <a:pt x="22860" y="89535"/>
                  </a:cubicBezTo>
                  <a:cubicBezTo>
                    <a:pt x="34517" y="96821"/>
                    <a:pt x="26796" y="95152"/>
                    <a:pt x="41910" y="100965"/>
                  </a:cubicBezTo>
                  <a:cubicBezTo>
                    <a:pt x="46225" y="102625"/>
                    <a:pt x="50817" y="103447"/>
                    <a:pt x="55245" y="104775"/>
                  </a:cubicBezTo>
                  <a:cubicBezTo>
                    <a:pt x="73049" y="110116"/>
                    <a:pt x="40441" y="101550"/>
                    <a:pt x="76200" y="110490"/>
                  </a:cubicBezTo>
                  <a:cubicBezTo>
                    <a:pt x="88900" y="109855"/>
                    <a:pt x="102350" y="112931"/>
                    <a:pt x="114300" y="108585"/>
                  </a:cubicBezTo>
                  <a:cubicBezTo>
                    <a:pt x="118645" y="107005"/>
                    <a:pt x="117854" y="99866"/>
                    <a:pt x="118110" y="95250"/>
                  </a:cubicBezTo>
                  <a:cubicBezTo>
                    <a:pt x="118974" y="79694"/>
                    <a:pt x="116629" y="75567"/>
                    <a:pt x="112395" y="62865"/>
                  </a:cubicBezTo>
                  <a:cubicBezTo>
                    <a:pt x="111760" y="60960"/>
                    <a:pt x="112096" y="58355"/>
                    <a:pt x="110490" y="57150"/>
                  </a:cubicBezTo>
                  <a:lnTo>
                    <a:pt x="102870" y="51435"/>
                  </a:lnTo>
                  <a:cubicBezTo>
                    <a:pt x="98541" y="42776"/>
                    <a:pt x="98899" y="44019"/>
                    <a:pt x="95250" y="34290"/>
                  </a:cubicBezTo>
                  <a:cubicBezTo>
                    <a:pt x="93626" y="29959"/>
                    <a:pt x="92576" y="24604"/>
                    <a:pt x="89535" y="20955"/>
                  </a:cubicBezTo>
                  <a:cubicBezTo>
                    <a:pt x="88069" y="19196"/>
                    <a:pt x="85725" y="18415"/>
                    <a:pt x="83820" y="17145"/>
                  </a:cubicBezTo>
                  <a:cubicBezTo>
                    <a:pt x="83185" y="13970"/>
                    <a:pt x="83711" y="10314"/>
                    <a:pt x="81915" y="7620"/>
                  </a:cubicBezTo>
                  <a:cubicBezTo>
                    <a:pt x="80801" y="5949"/>
                    <a:pt x="78131" y="6267"/>
                    <a:pt x="76200" y="5715"/>
                  </a:cubicBezTo>
                  <a:cubicBezTo>
                    <a:pt x="73683" y="4996"/>
                    <a:pt x="71120" y="4445"/>
                    <a:pt x="68580" y="3810"/>
                  </a:cubicBezTo>
                  <a:cubicBezTo>
                    <a:pt x="55897" y="5924"/>
                    <a:pt x="63817" y="635"/>
                    <a:pt x="62865" y="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AC42FEA4-3EBC-6984-7E33-6D0B793A5612}"/>
                </a:ext>
              </a:extLst>
            </p:cNvPr>
            <p:cNvSpPr/>
            <p:nvPr/>
          </p:nvSpPr>
          <p:spPr>
            <a:xfrm>
              <a:off x="6117608" y="331025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03A5415A-C0D0-D167-5DDE-D0782FB7ED22}"/>
                </a:ext>
              </a:extLst>
            </p:cNvPr>
            <p:cNvSpPr/>
            <p:nvPr/>
          </p:nvSpPr>
          <p:spPr>
            <a:xfrm>
              <a:off x="6215979" y="3505200"/>
              <a:ext cx="112431" cy="104775"/>
            </a:xfrm>
            <a:custGeom>
              <a:avLst/>
              <a:gdLst>
                <a:gd name="connsiteX0" fmla="*/ 5751 w 112431"/>
                <a:gd name="connsiteY0" fmla="*/ 3810 h 104775"/>
                <a:gd name="connsiteX1" fmla="*/ 5751 w 112431"/>
                <a:gd name="connsiteY1" fmla="*/ 3810 h 104775"/>
                <a:gd name="connsiteX2" fmla="*/ 24801 w 112431"/>
                <a:gd name="connsiteY2" fmla="*/ 0 h 104775"/>
                <a:gd name="connsiteX3" fmla="*/ 72426 w 112431"/>
                <a:gd name="connsiteY3" fmla="*/ 7620 h 104775"/>
                <a:gd name="connsiteX4" fmla="*/ 85761 w 112431"/>
                <a:gd name="connsiteY4" fmla="*/ 9525 h 104775"/>
                <a:gd name="connsiteX5" fmla="*/ 91476 w 112431"/>
                <a:gd name="connsiteY5" fmla="*/ 11430 h 104775"/>
                <a:gd name="connsiteX6" fmla="*/ 101001 w 112431"/>
                <a:gd name="connsiteY6" fmla="*/ 15240 h 104775"/>
                <a:gd name="connsiteX7" fmla="*/ 108621 w 112431"/>
                <a:gd name="connsiteY7" fmla="*/ 17145 h 104775"/>
                <a:gd name="connsiteX8" fmla="*/ 112431 w 112431"/>
                <a:gd name="connsiteY8" fmla="*/ 38100 h 104775"/>
                <a:gd name="connsiteX9" fmla="*/ 108621 w 112431"/>
                <a:gd name="connsiteY9" fmla="*/ 66675 h 104775"/>
                <a:gd name="connsiteX10" fmla="*/ 104811 w 112431"/>
                <a:gd name="connsiteY10" fmla="*/ 78105 h 104775"/>
                <a:gd name="connsiteX11" fmla="*/ 106716 w 112431"/>
                <a:gd name="connsiteY11" fmla="*/ 87630 h 104775"/>
                <a:gd name="connsiteX12" fmla="*/ 101001 w 112431"/>
                <a:gd name="connsiteY12" fmla="*/ 102870 h 104775"/>
                <a:gd name="connsiteX13" fmla="*/ 89571 w 112431"/>
                <a:gd name="connsiteY13" fmla="*/ 104775 h 104775"/>
                <a:gd name="connsiteX14" fmla="*/ 51471 w 112431"/>
                <a:gd name="connsiteY14" fmla="*/ 95250 h 104775"/>
                <a:gd name="connsiteX15" fmla="*/ 43851 w 112431"/>
                <a:gd name="connsiteY15" fmla="*/ 89535 h 104775"/>
                <a:gd name="connsiteX16" fmla="*/ 36231 w 112431"/>
                <a:gd name="connsiteY16" fmla="*/ 76200 h 104775"/>
                <a:gd name="connsiteX17" fmla="*/ 28611 w 112431"/>
                <a:gd name="connsiteY17" fmla="*/ 70485 h 104775"/>
                <a:gd name="connsiteX18" fmla="*/ 19086 w 112431"/>
                <a:gd name="connsiteY18" fmla="*/ 57150 h 104775"/>
                <a:gd name="connsiteX19" fmla="*/ 15276 w 112431"/>
                <a:gd name="connsiteY19" fmla="*/ 49530 h 104775"/>
                <a:gd name="connsiteX20" fmla="*/ 3846 w 112431"/>
                <a:gd name="connsiteY20" fmla="*/ 30480 h 104775"/>
                <a:gd name="connsiteX21" fmla="*/ 36 w 112431"/>
                <a:gd name="connsiteY21" fmla="*/ 22860 h 104775"/>
                <a:gd name="connsiteX22" fmla="*/ 5751 w 112431"/>
                <a:gd name="connsiteY22" fmla="*/ 381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431" h="104775">
                  <a:moveTo>
                    <a:pt x="5751" y="3810"/>
                  </a:moveTo>
                  <a:lnTo>
                    <a:pt x="5751" y="3810"/>
                  </a:lnTo>
                  <a:cubicBezTo>
                    <a:pt x="12101" y="2540"/>
                    <a:pt x="18325" y="0"/>
                    <a:pt x="24801" y="0"/>
                  </a:cubicBezTo>
                  <a:cubicBezTo>
                    <a:pt x="53658" y="0"/>
                    <a:pt x="50846" y="3304"/>
                    <a:pt x="72426" y="7620"/>
                  </a:cubicBezTo>
                  <a:cubicBezTo>
                    <a:pt x="76829" y="8501"/>
                    <a:pt x="81316" y="8890"/>
                    <a:pt x="85761" y="9525"/>
                  </a:cubicBezTo>
                  <a:cubicBezTo>
                    <a:pt x="87666" y="10160"/>
                    <a:pt x="89596" y="10725"/>
                    <a:pt x="91476" y="11430"/>
                  </a:cubicBezTo>
                  <a:cubicBezTo>
                    <a:pt x="94678" y="12631"/>
                    <a:pt x="97757" y="14159"/>
                    <a:pt x="101001" y="15240"/>
                  </a:cubicBezTo>
                  <a:cubicBezTo>
                    <a:pt x="103485" y="16068"/>
                    <a:pt x="106081" y="16510"/>
                    <a:pt x="108621" y="17145"/>
                  </a:cubicBezTo>
                  <a:cubicBezTo>
                    <a:pt x="110288" y="23814"/>
                    <a:pt x="112431" y="31274"/>
                    <a:pt x="112431" y="38100"/>
                  </a:cubicBezTo>
                  <a:cubicBezTo>
                    <a:pt x="112431" y="43910"/>
                    <a:pt x="110648" y="59244"/>
                    <a:pt x="108621" y="66675"/>
                  </a:cubicBezTo>
                  <a:cubicBezTo>
                    <a:pt x="107564" y="70550"/>
                    <a:pt x="106081" y="74295"/>
                    <a:pt x="104811" y="78105"/>
                  </a:cubicBezTo>
                  <a:cubicBezTo>
                    <a:pt x="105446" y="81280"/>
                    <a:pt x="106014" y="84469"/>
                    <a:pt x="106716" y="87630"/>
                  </a:cubicBezTo>
                  <a:cubicBezTo>
                    <a:pt x="108524" y="95767"/>
                    <a:pt x="111800" y="97470"/>
                    <a:pt x="101001" y="102870"/>
                  </a:cubicBezTo>
                  <a:cubicBezTo>
                    <a:pt x="97546" y="104597"/>
                    <a:pt x="93381" y="104140"/>
                    <a:pt x="89571" y="104775"/>
                  </a:cubicBezTo>
                  <a:cubicBezTo>
                    <a:pt x="76646" y="103159"/>
                    <a:pt x="62839" y="102355"/>
                    <a:pt x="51471" y="95250"/>
                  </a:cubicBezTo>
                  <a:cubicBezTo>
                    <a:pt x="48779" y="93567"/>
                    <a:pt x="46096" y="91780"/>
                    <a:pt x="43851" y="89535"/>
                  </a:cubicBezTo>
                  <a:cubicBezTo>
                    <a:pt x="35135" y="80819"/>
                    <a:pt x="45196" y="86659"/>
                    <a:pt x="36231" y="76200"/>
                  </a:cubicBezTo>
                  <a:cubicBezTo>
                    <a:pt x="34165" y="73789"/>
                    <a:pt x="31151" y="72390"/>
                    <a:pt x="28611" y="70485"/>
                  </a:cubicBezTo>
                  <a:cubicBezTo>
                    <a:pt x="18705" y="45721"/>
                    <a:pt x="31158" y="71637"/>
                    <a:pt x="19086" y="57150"/>
                  </a:cubicBezTo>
                  <a:cubicBezTo>
                    <a:pt x="17268" y="54968"/>
                    <a:pt x="16685" y="51996"/>
                    <a:pt x="15276" y="49530"/>
                  </a:cubicBezTo>
                  <a:cubicBezTo>
                    <a:pt x="11602" y="43100"/>
                    <a:pt x="7158" y="37104"/>
                    <a:pt x="3846" y="30480"/>
                  </a:cubicBezTo>
                  <a:cubicBezTo>
                    <a:pt x="2576" y="27940"/>
                    <a:pt x="816" y="25591"/>
                    <a:pt x="36" y="22860"/>
                  </a:cubicBezTo>
                  <a:cubicBezTo>
                    <a:pt x="-487" y="21028"/>
                    <a:pt x="4799" y="6985"/>
                    <a:pt x="5751" y="3810"/>
                  </a:cubicBez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7EF4CD6B-B0D6-09E5-B101-ECBF54F12868}"/>
                </a:ext>
              </a:extLst>
            </p:cNvPr>
            <p:cNvSpPr/>
            <p:nvPr/>
          </p:nvSpPr>
          <p:spPr>
            <a:xfrm>
              <a:off x="6134578" y="3428131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09ECF0B-8028-51E3-4A10-B1B06AE8E25F}"/>
                </a:ext>
              </a:extLst>
            </p:cNvPr>
            <p:cNvSpPr/>
            <p:nvPr/>
          </p:nvSpPr>
          <p:spPr>
            <a:xfrm>
              <a:off x="6198870" y="3811905"/>
              <a:ext cx="95250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6F8F1750-588C-6D57-0C4B-546C19031CEC}"/>
                </a:ext>
              </a:extLst>
            </p:cNvPr>
            <p:cNvSpPr/>
            <p:nvPr/>
          </p:nvSpPr>
          <p:spPr>
            <a:xfrm>
              <a:off x="6068855" y="3746893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18">
              <a:extLst>
                <a:ext uri="{FF2B5EF4-FFF2-40B4-BE49-F238E27FC236}">
                  <a16:creationId xmlns:a16="http://schemas.microsoft.com/office/drawing/2014/main" id="{14100A93-5FAF-FA76-9684-111CBCDE5259}"/>
                </a:ext>
              </a:extLst>
            </p:cNvPr>
            <p:cNvSpPr/>
            <p:nvPr/>
          </p:nvSpPr>
          <p:spPr>
            <a:xfrm>
              <a:off x="6208482" y="3987040"/>
              <a:ext cx="119927" cy="122096"/>
            </a:xfrm>
            <a:custGeom>
              <a:avLst/>
              <a:gdLst>
                <a:gd name="connsiteX0" fmla="*/ 7620 w 95250"/>
                <a:gd name="connsiteY0" fmla="*/ 5715 h 122096"/>
                <a:gd name="connsiteX1" fmla="*/ 7620 w 95250"/>
                <a:gd name="connsiteY1" fmla="*/ 5715 h 122096"/>
                <a:gd name="connsiteX2" fmla="*/ 1905 w 95250"/>
                <a:gd name="connsiteY2" fmla="*/ 20955 h 122096"/>
                <a:gd name="connsiteX3" fmla="*/ 0 w 95250"/>
                <a:gd name="connsiteY3" fmla="*/ 26670 h 122096"/>
                <a:gd name="connsiteX4" fmla="*/ 1905 w 95250"/>
                <a:gd name="connsiteY4" fmla="*/ 40005 h 122096"/>
                <a:gd name="connsiteX5" fmla="*/ 3810 w 95250"/>
                <a:gd name="connsiteY5" fmla="*/ 59055 h 122096"/>
                <a:gd name="connsiteX6" fmla="*/ 9525 w 95250"/>
                <a:gd name="connsiteY6" fmla="*/ 70485 h 122096"/>
                <a:gd name="connsiteX7" fmla="*/ 19050 w 95250"/>
                <a:gd name="connsiteY7" fmla="*/ 91440 h 122096"/>
                <a:gd name="connsiteX8" fmla="*/ 30480 w 95250"/>
                <a:gd name="connsiteY8" fmla="*/ 106680 h 122096"/>
                <a:gd name="connsiteX9" fmla="*/ 40005 w 95250"/>
                <a:gd name="connsiteY9" fmla="*/ 112395 h 122096"/>
                <a:gd name="connsiteX10" fmla="*/ 45720 w 95250"/>
                <a:gd name="connsiteY10" fmla="*/ 116205 h 122096"/>
                <a:gd name="connsiteX11" fmla="*/ 51435 w 95250"/>
                <a:gd name="connsiteY11" fmla="*/ 118110 h 122096"/>
                <a:gd name="connsiteX12" fmla="*/ 64770 w 95250"/>
                <a:gd name="connsiteY12" fmla="*/ 121920 h 122096"/>
                <a:gd name="connsiteX13" fmla="*/ 93345 w 95250"/>
                <a:gd name="connsiteY13" fmla="*/ 112395 h 122096"/>
                <a:gd name="connsiteX14" fmla="*/ 95250 w 95250"/>
                <a:gd name="connsiteY14" fmla="*/ 106680 h 122096"/>
                <a:gd name="connsiteX15" fmla="*/ 93345 w 95250"/>
                <a:gd name="connsiteY15" fmla="*/ 59055 h 122096"/>
                <a:gd name="connsiteX16" fmla="*/ 91440 w 95250"/>
                <a:gd name="connsiteY16" fmla="*/ 17145 h 122096"/>
                <a:gd name="connsiteX17" fmla="*/ 83820 w 95250"/>
                <a:gd name="connsiteY17" fmla="*/ 7620 h 122096"/>
                <a:gd name="connsiteX18" fmla="*/ 80010 w 95250"/>
                <a:gd name="connsiteY18" fmla="*/ 1905 h 122096"/>
                <a:gd name="connsiteX19" fmla="*/ 59055 w 95250"/>
                <a:gd name="connsiteY19" fmla="*/ 0 h 122096"/>
                <a:gd name="connsiteX20" fmla="*/ 30480 w 95250"/>
                <a:gd name="connsiteY20" fmla="*/ 1905 h 122096"/>
                <a:gd name="connsiteX21" fmla="*/ 19050 w 95250"/>
                <a:gd name="connsiteY21" fmla="*/ 5715 h 122096"/>
                <a:gd name="connsiteX22" fmla="*/ 7620 w 95250"/>
                <a:gd name="connsiteY22" fmla="*/ 5715 h 12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250" h="122096">
                  <a:moveTo>
                    <a:pt x="7620" y="5715"/>
                  </a:moveTo>
                  <a:lnTo>
                    <a:pt x="7620" y="5715"/>
                  </a:lnTo>
                  <a:cubicBezTo>
                    <a:pt x="5715" y="10795"/>
                    <a:pt x="3759" y="15856"/>
                    <a:pt x="1905" y="20955"/>
                  </a:cubicBezTo>
                  <a:cubicBezTo>
                    <a:pt x="1219" y="22842"/>
                    <a:pt x="0" y="24662"/>
                    <a:pt x="0" y="26670"/>
                  </a:cubicBezTo>
                  <a:cubicBezTo>
                    <a:pt x="0" y="31160"/>
                    <a:pt x="1380" y="35546"/>
                    <a:pt x="1905" y="40005"/>
                  </a:cubicBezTo>
                  <a:cubicBezTo>
                    <a:pt x="2651" y="46343"/>
                    <a:pt x="2262" y="52864"/>
                    <a:pt x="3810" y="59055"/>
                  </a:cubicBezTo>
                  <a:cubicBezTo>
                    <a:pt x="4843" y="63188"/>
                    <a:pt x="7795" y="66592"/>
                    <a:pt x="9525" y="70485"/>
                  </a:cubicBezTo>
                  <a:cubicBezTo>
                    <a:pt x="14064" y="80698"/>
                    <a:pt x="8162" y="76923"/>
                    <a:pt x="19050" y="91440"/>
                  </a:cubicBezTo>
                  <a:cubicBezTo>
                    <a:pt x="22860" y="96520"/>
                    <a:pt x="25035" y="103413"/>
                    <a:pt x="30480" y="106680"/>
                  </a:cubicBezTo>
                  <a:cubicBezTo>
                    <a:pt x="33655" y="108585"/>
                    <a:pt x="36865" y="110433"/>
                    <a:pt x="40005" y="112395"/>
                  </a:cubicBezTo>
                  <a:cubicBezTo>
                    <a:pt x="41947" y="113608"/>
                    <a:pt x="43672" y="115181"/>
                    <a:pt x="45720" y="116205"/>
                  </a:cubicBezTo>
                  <a:cubicBezTo>
                    <a:pt x="47516" y="117103"/>
                    <a:pt x="49512" y="117533"/>
                    <a:pt x="51435" y="118110"/>
                  </a:cubicBezTo>
                  <a:cubicBezTo>
                    <a:pt x="55863" y="119438"/>
                    <a:pt x="60325" y="120650"/>
                    <a:pt x="64770" y="121920"/>
                  </a:cubicBezTo>
                  <a:cubicBezTo>
                    <a:pt x="89131" y="120046"/>
                    <a:pt x="86942" y="127335"/>
                    <a:pt x="93345" y="112395"/>
                  </a:cubicBezTo>
                  <a:cubicBezTo>
                    <a:pt x="94136" y="110549"/>
                    <a:pt x="94615" y="108585"/>
                    <a:pt x="95250" y="106680"/>
                  </a:cubicBezTo>
                  <a:cubicBezTo>
                    <a:pt x="94615" y="90805"/>
                    <a:pt x="94020" y="74928"/>
                    <a:pt x="93345" y="59055"/>
                  </a:cubicBezTo>
                  <a:cubicBezTo>
                    <a:pt x="92750" y="45083"/>
                    <a:pt x="93986" y="30896"/>
                    <a:pt x="91440" y="17145"/>
                  </a:cubicBezTo>
                  <a:cubicBezTo>
                    <a:pt x="90700" y="13147"/>
                    <a:pt x="86260" y="10873"/>
                    <a:pt x="83820" y="7620"/>
                  </a:cubicBezTo>
                  <a:cubicBezTo>
                    <a:pt x="82446" y="5788"/>
                    <a:pt x="82198" y="2578"/>
                    <a:pt x="80010" y="1905"/>
                  </a:cubicBezTo>
                  <a:cubicBezTo>
                    <a:pt x="73306" y="-158"/>
                    <a:pt x="66040" y="635"/>
                    <a:pt x="59055" y="0"/>
                  </a:cubicBezTo>
                  <a:cubicBezTo>
                    <a:pt x="49530" y="635"/>
                    <a:pt x="39930" y="555"/>
                    <a:pt x="30480" y="1905"/>
                  </a:cubicBezTo>
                  <a:cubicBezTo>
                    <a:pt x="26504" y="2473"/>
                    <a:pt x="22946" y="4741"/>
                    <a:pt x="19050" y="5715"/>
                  </a:cubicBezTo>
                  <a:cubicBezTo>
                    <a:pt x="10814" y="7774"/>
                    <a:pt x="9525" y="5715"/>
                    <a:pt x="7620" y="5715"/>
                  </a:cubicBezTo>
                  <a:close/>
                </a:path>
              </a:pathLst>
            </a:custGeom>
            <a:solidFill>
              <a:srgbClr val="ACE1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AC19B4F0-143A-BDC4-A89F-FAFC4858805D}"/>
                </a:ext>
              </a:extLst>
            </p:cNvPr>
            <p:cNvSpPr/>
            <p:nvPr/>
          </p:nvSpPr>
          <p:spPr>
            <a:xfrm>
              <a:off x="6096000" y="3934001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525658" y="665969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C152307-C7ED-3B43-D2E5-30285B42A6CC}"/>
              </a:ext>
            </a:extLst>
          </p:cNvPr>
          <p:cNvSpPr/>
          <p:nvPr/>
        </p:nvSpPr>
        <p:spPr>
          <a:xfrm>
            <a:off x="9629095" y="447982"/>
            <a:ext cx="2253478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Can be derived from Fig. 71.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23D23D2-989B-58A2-1DD2-8910639D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5A0964-5EB0-F280-7A9D-179A1493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75</a:t>
            </a:fld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FCDB19C-CA2F-2565-B62E-2C65D07F1694}"/>
              </a:ext>
            </a:extLst>
          </p:cNvPr>
          <p:cNvGrpSpPr/>
          <p:nvPr/>
        </p:nvGrpSpPr>
        <p:grpSpPr>
          <a:xfrm>
            <a:off x="8021567" y="1178232"/>
            <a:ext cx="3022495" cy="1432560"/>
            <a:chOff x="7384415" y="961906"/>
            <a:chExt cx="3022495" cy="1432560"/>
          </a:xfrm>
        </p:grpSpPr>
        <p:sp>
          <p:nvSpPr>
            <p:cNvPr id="9" name="Pfeil: gebogen 8">
              <a:extLst>
                <a:ext uri="{FF2B5EF4-FFF2-40B4-BE49-F238E27FC236}">
                  <a16:creationId xmlns:a16="http://schemas.microsoft.com/office/drawing/2014/main" id="{C43D98C3-A986-990B-4B4E-D6D81407A06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38047E6-CF1E-35A5-4271-B359EF3031AF}"/>
                </a:ext>
              </a:extLst>
            </p:cNvPr>
            <p:cNvSpPr/>
            <p:nvPr/>
          </p:nvSpPr>
          <p:spPr>
            <a:xfrm>
              <a:off x="8808065" y="977939"/>
              <a:ext cx="1598845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Overlay text added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370DE2F-6EA8-5160-99EA-4A35651389F5}"/>
              </a:ext>
            </a:extLst>
          </p:cNvPr>
          <p:cNvGrpSpPr/>
          <p:nvPr/>
        </p:nvGrpSpPr>
        <p:grpSpPr>
          <a:xfrm>
            <a:off x="8153400" y="3016556"/>
            <a:ext cx="1778635" cy="1510030"/>
            <a:chOff x="5206682" y="2673985"/>
            <a:chExt cx="1778635" cy="1510030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DCE142-8272-E40B-C5ED-165B5754A454}"/>
                </a:ext>
              </a:extLst>
            </p:cNvPr>
            <p:cNvGrpSpPr/>
            <p:nvPr/>
          </p:nvGrpSpPr>
          <p:grpSpPr>
            <a:xfrm>
              <a:off x="5206682" y="2673985"/>
              <a:ext cx="1778635" cy="1510030"/>
              <a:chOff x="0" y="0"/>
              <a:chExt cx="1778635" cy="1510030"/>
            </a:xfrm>
          </p:grpSpPr>
          <p:pic>
            <p:nvPicPr>
              <p:cNvPr id="39" name="Bild 193" descr="CruciformJoint_v2">
                <a:extLst>
                  <a:ext uri="{FF2B5EF4-FFF2-40B4-BE49-F238E27FC236}">
                    <a16:creationId xmlns:a16="http://schemas.microsoft.com/office/drawing/2014/main" id="{69537352-BFC7-3298-871D-FEF53E6A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19" t="18349" r="4959" b="43590"/>
              <a:stretch>
                <a:fillRect/>
              </a:stretch>
            </p:blipFill>
            <p:spPr bwMode="auto">
              <a:xfrm>
                <a:off x="933450" y="0"/>
                <a:ext cx="83883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Bild 194" descr="CruciformJoint_v2">
                <a:extLst>
                  <a:ext uri="{FF2B5EF4-FFF2-40B4-BE49-F238E27FC236}">
                    <a16:creationId xmlns:a16="http://schemas.microsoft.com/office/drawing/2014/main" id="{C4D566ED-C91A-B9E5-D092-6C175DD71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10" t="18349" r="44447" b="43590"/>
              <a:stretch>
                <a:fillRect/>
              </a:stretch>
            </p:blipFill>
            <p:spPr bwMode="auto">
              <a:xfrm>
                <a:off x="0" y="47625"/>
                <a:ext cx="82169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Bild 196" descr="CruciformJoint_v2">
                <a:extLst>
                  <a:ext uri="{FF2B5EF4-FFF2-40B4-BE49-F238E27FC236}">
                    <a16:creationId xmlns:a16="http://schemas.microsoft.com/office/drawing/2014/main" id="{47B3F4C2-A20F-07B4-326C-9B897BE6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8" t="53860" b="8365"/>
              <a:stretch>
                <a:fillRect/>
              </a:stretch>
            </p:blipFill>
            <p:spPr bwMode="auto">
              <a:xfrm>
                <a:off x="933450" y="752475"/>
                <a:ext cx="845185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Bild 197" descr="CruciformJoint_v2">
                <a:extLst>
                  <a:ext uri="{FF2B5EF4-FFF2-40B4-BE49-F238E27FC236}">
                    <a16:creationId xmlns:a16="http://schemas.microsoft.com/office/drawing/2014/main" id="{0C539BB0-A0DB-6463-70C3-E49EBBAE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22" t="53860" r="35434" b="8365"/>
              <a:stretch>
                <a:fillRect/>
              </a:stretch>
            </p:blipFill>
            <p:spPr bwMode="auto">
              <a:xfrm>
                <a:off x="0" y="790575"/>
                <a:ext cx="828040" cy="7194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9B5546C8-0419-6F10-C218-83B5EE27B06E}"/>
                </a:ext>
              </a:extLst>
            </p:cNvPr>
            <p:cNvSpPr/>
            <p:nvPr/>
          </p:nvSpPr>
          <p:spPr>
            <a:xfrm>
              <a:off x="5379720" y="3067050"/>
              <a:ext cx="144780" cy="131445"/>
            </a:xfrm>
            <a:custGeom>
              <a:avLst/>
              <a:gdLst>
                <a:gd name="connsiteX0" fmla="*/ 11430 w 133350"/>
                <a:gd name="connsiteY0" fmla="*/ 43815 h 131445"/>
                <a:gd name="connsiteX1" fmla="*/ 47625 w 133350"/>
                <a:gd name="connsiteY1" fmla="*/ 0 h 131445"/>
                <a:gd name="connsiteX2" fmla="*/ 102870 w 133350"/>
                <a:gd name="connsiteY2" fmla="*/ 38100 h 131445"/>
                <a:gd name="connsiteX3" fmla="*/ 133350 w 133350"/>
                <a:gd name="connsiteY3" fmla="*/ 131445 h 131445"/>
                <a:gd name="connsiteX4" fmla="*/ 0 w 133350"/>
                <a:gd name="connsiteY4" fmla="*/ 125730 h 131445"/>
                <a:gd name="connsiteX5" fmla="*/ 11430 w 133350"/>
                <a:gd name="connsiteY5" fmla="*/ 43815 h 13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31445">
                  <a:moveTo>
                    <a:pt x="11430" y="43815"/>
                  </a:moveTo>
                  <a:lnTo>
                    <a:pt x="47625" y="0"/>
                  </a:lnTo>
                  <a:lnTo>
                    <a:pt x="102870" y="38100"/>
                  </a:lnTo>
                  <a:lnTo>
                    <a:pt x="133350" y="131445"/>
                  </a:lnTo>
                  <a:lnTo>
                    <a:pt x="0" y="125730"/>
                  </a:lnTo>
                  <a:lnTo>
                    <a:pt x="11430" y="43815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1EE73D4D-66CD-2A12-5C58-86FC94DF0378}"/>
                </a:ext>
              </a:extLst>
            </p:cNvPr>
            <p:cNvSpPr/>
            <p:nvPr/>
          </p:nvSpPr>
          <p:spPr>
            <a:xfrm>
              <a:off x="5303043" y="3021965"/>
              <a:ext cx="298133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</a:rPr>
                <a:t>2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20">
              <a:extLst>
                <a:ext uri="{FF2B5EF4-FFF2-40B4-BE49-F238E27FC236}">
                  <a16:creationId xmlns:a16="http://schemas.microsoft.com/office/drawing/2014/main" id="{F0C10876-AF1C-6B3A-17F7-54ED43AD3D03}"/>
                </a:ext>
              </a:extLst>
            </p:cNvPr>
            <p:cNvSpPr/>
            <p:nvPr/>
          </p:nvSpPr>
          <p:spPr>
            <a:xfrm>
              <a:off x="5541645" y="3040380"/>
              <a:ext cx="133350" cy="139065"/>
            </a:xfrm>
            <a:custGeom>
              <a:avLst/>
              <a:gdLst>
                <a:gd name="connsiteX0" fmla="*/ 1905 w 125730"/>
                <a:gd name="connsiteY0" fmla="*/ 0 h 139065"/>
                <a:gd name="connsiteX1" fmla="*/ 1905 w 125730"/>
                <a:gd name="connsiteY1" fmla="*/ 0 h 139065"/>
                <a:gd name="connsiteX2" fmla="*/ 47625 w 125730"/>
                <a:gd name="connsiteY2" fmla="*/ 36195 h 139065"/>
                <a:gd name="connsiteX3" fmla="*/ 80010 w 125730"/>
                <a:gd name="connsiteY3" fmla="*/ 51435 h 139065"/>
                <a:gd name="connsiteX4" fmla="*/ 93345 w 125730"/>
                <a:gd name="connsiteY4" fmla="*/ 55245 h 139065"/>
                <a:gd name="connsiteX5" fmla="*/ 100965 w 125730"/>
                <a:gd name="connsiteY5" fmla="*/ 60960 h 139065"/>
                <a:gd name="connsiteX6" fmla="*/ 108585 w 125730"/>
                <a:gd name="connsiteY6" fmla="*/ 64770 h 139065"/>
                <a:gd name="connsiteX7" fmla="*/ 114300 w 125730"/>
                <a:gd name="connsiteY7" fmla="*/ 68580 h 139065"/>
                <a:gd name="connsiteX8" fmla="*/ 125730 w 125730"/>
                <a:gd name="connsiteY8" fmla="*/ 83820 h 139065"/>
                <a:gd name="connsiteX9" fmla="*/ 112395 w 125730"/>
                <a:gd name="connsiteY9" fmla="*/ 139065 h 139065"/>
                <a:gd name="connsiteX10" fmla="*/ 0 w 125730"/>
                <a:gd name="connsiteY10" fmla="*/ 125730 h 139065"/>
                <a:gd name="connsiteX11" fmla="*/ 1905 w 125730"/>
                <a:gd name="connsiteY11" fmla="*/ 0 h 139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30" h="139065">
                  <a:moveTo>
                    <a:pt x="1905" y="0"/>
                  </a:moveTo>
                  <a:lnTo>
                    <a:pt x="1905" y="0"/>
                  </a:lnTo>
                  <a:cubicBezTo>
                    <a:pt x="16731" y="12708"/>
                    <a:pt x="30719" y="26205"/>
                    <a:pt x="47625" y="36195"/>
                  </a:cubicBezTo>
                  <a:cubicBezTo>
                    <a:pt x="53153" y="39462"/>
                    <a:pt x="70759" y="48351"/>
                    <a:pt x="80010" y="51435"/>
                  </a:cubicBezTo>
                  <a:cubicBezTo>
                    <a:pt x="84396" y="52897"/>
                    <a:pt x="88900" y="53975"/>
                    <a:pt x="93345" y="55245"/>
                  </a:cubicBezTo>
                  <a:cubicBezTo>
                    <a:pt x="95885" y="57150"/>
                    <a:pt x="98273" y="59277"/>
                    <a:pt x="100965" y="60960"/>
                  </a:cubicBezTo>
                  <a:cubicBezTo>
                    <a:pt x="103373" y="62465"/>
                    <a:pt x="106119" y="63361"/>
                    <a:pt x="108585" y="64770"/>
                  </a:cubicBezTo>
                  <a:cubicBezTo>
                    <a:pt x="110573" y="65906"/>
                    <a:pt x="112395" y="67310"/>
                    <a:pt x="114300" y="68580"/>
                  </a:cubicBezTo>
                  <a:cubicBezTo>
                    <a:pt x="122916" y="81504"/>
                    <a:pt x="118682" y="76772"/>
                    <a:pt x="125730" y="83820"/>
                  </a:cubicBezTo>
                  <a:lnTo>
                    <a:pt x="112395" y="139065"/>
                  </a:lnTo>
                  <a:lnTo>
                    <a:pt x="0" y="125730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479F466E-645E-698B-FAD3-F5689C41BBA8}"/>
                </a:ext>
              </a:extLst>
            </p:cNvPr>
            <p:cNvSpPr/>
            <p:nvPr/>
          </p:nvSpPr>
          <p:spPr>
            <a:xfrm>
              <a:off x="5427107" y="3003868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: Shape 21">
              <a:extLst>
                <a:ext uri="{FF2B5EF4-FFF2-40B4-BE49-F238E27FC236}">
                  <a16:creationId xmlns:a16="http://schemas.microsoft.com/office/drawing/2014/main" id="{DD0AAAFD-676C-89D5-5525-CA735B97B583}"/>
                </a:ext>
              </a:extLst>
            </p:cNvPr>
            <p:cNvSpPr/>
            <p:nvPr/>
          </p:nvSpPr>
          <p:spPr>
            <a:xfrm>
              <a:off x="5351124" y="3669030"/>
              <a:ext cx="175281" cy="140970"/>
            </a:xfrm>
            <a:custGeom>
              <a:avLst/>
              <a:gdLst>
                <a:gd name="connsiteX0" fmla="*/ 5736 w 175281"/>
                <a:gd name="connsiteY0" fmla="*/ 1905 h 140970"/>
                <a:gd name="connsiteX1" fmla="*/ 5736 w 175281"/>
                <a:gd name="connsiteY1" fmla="*/ 1905 h 140970"/>
                <a:gd name="connsiteX2" fmla="*/ 26691 w 175281"/>
                <a:gd name="connsiteY2" fmla="*/ 0 h 140970"/>
                <a:gd name="connsiteX3" fmla="*/ 62886 w 175281"/>
                <a:gd name="connsiteY3" fmla="*/ 1905 h 140970"/>
                <a:gd name="connsiteX4" fmla="*/ 74316 w 175281"/>
                <a:gd name="connsiteY4" fmla="*/ 3810 h 140970"/>
                <a:gd name="connsiteX5" fmla="*/ 91461 w 175281"/>
                <a:gd name="connsiteY5" fmla="*/ 5715 h 140970"/>
                <a:gd name="connsiteX6" fmla="*/ 97176 w 175281"/>
                <a:gd name="connsiteY6" fmla="*/ 7620 h 140970"/>
                <a:gd name="connsiteX7" fmla="*/ 175281 w 175281"/>
                <a:gd name="connsiteY7" fmla="*/ 5715 h 140970"/>
                <a:gd name="connsiteX8" fmla="*/ 169566 w 175281"/>
                <a:gd name="connsiteY8" fmla="*/ 32385 h 140970"/>
                <a:gd name="connsiteX9" fmla="*/ 167661 w 175281"/>
                <a:gd name="connsiteY9" fmla="*/ 45720 h 140970"/>
                <a:gd name="connsiteX10" fmla="*/ 165756 w 175281"/>
                <a:gd name="connsiteY10" fmla="*/ 53340 h 140970"/>
                <a:gd name="connsiteX11" fmla="*/ 163851 w 175281"/>
                <a:gd name="connsiteY11" fmla="*/ 62865 h 140970"/>
                <a:gd name="connsiteX12" fmla="*/ 161946 w 175281"/>
                <a:gd name="connsiteY12" fmla="*/ 70485 h 140970"/>
                <a:gd name="connsiteX13" fmla="*/ 160041 w 175281"/>
                <a:gd name="connsiteY13" fmla="*/ 81915 h 140970"/>
                <a:gd name="connsiteX14" fmla="*/ 156231 w 175281"/>
                <a:gd name="connsiteY14" fmla="*/ 87630 h 140970"/>
                <a:gd name="connsiteX15" fmla="*/ 150516 w 175281"/>
                <a:gd name="connsiteY15" fmla="*/ 99060 h 140970"/>
                <a:gd name="connsiteX16" fmla="*/ 144801 w 175281"/>
                <a:gd name="connsiteY16" fmla="*/ 102870 h 140970"/>
                <a:gd name="connsiteX17" fmla="*/ 140991 w 175281"/>
                <a:gd name="connsiteY17" fmla="*/ 112395 h 140970"/>
                <a:gd name="connsiteX18" fmla="*/ 127656 w 175281"/>
                <a:gd name="connsiteY18" fmla="*/ 123825 h 140970"/>
                <a:gd name="connsiteX19" fmla="*/ 121941 w 175281"/>
                <a:gd name="connsiteY19" fmla="*/ 131445 h 140970"/>
                <a:gd name="connsiteX20" fmla="*/ 116226 w 175281"/>
                <a:gd name="connsiteY20" fmla="*/ 135255 h 140970"/>
                <a:gd name="connsiteX21" fmla="*/ 110511 w 175281"/>
                <a:gd name="connsiteY21" fmla="*/ 140970 h 140970"/>
                <a:gd name="connsiteX22" fmla="*/ 89556 w 175281"/>
                <a:gd name="connsiteY22" fmla="*/ 135255 h 140970"/>
                <a:gd name="connsiteX23" fmla="*/ 78126 w 175281"/>
                <a:gd name="connsiteY23" fmla="*/ 129540 h 140970"/>
                <a:gd name="connsiteX24" fmla="*/ 72411 w 175281"/>
                <a:gd name="connsiteY24" fmla="*/ 125730 h 140970"/>
                <a:gd name="connsiteX25" fmla="*/ 66696 w 175281"/>
                <a:gd name="connsiteY25" fmla="*/ 123825 h 140970"/>
                <a:gd name="connsiteX26" fmla="*/ 41931 w 175281"/>
                <a:gd name="connsiteY26" fmla="*/ 108585 h 140970"/>
                <a:gd name="connsiteX27" fmla="*/ 34311 w 175281"/>
                <a:gd name="connsiteY27" fmla="*/ 104775 h 140970"/>
                <a:gd name="connsiteX28" fmla="*/ 17166 w 175281"/>
                <a:gd name="connsiteY28" fmla="*/ 89535 h 140970"/>
                <a:gd name="connsiteX29" fmla="*/ 9546 w 175281"/>
                <a:gd name="connsiteY29" fmla="*/ 76200 h 140970"/>
                <a:gd name="connsiteX30" fmla="*/ 3831 w 175281"/>
                <a:gd name="connsiteY30" fmla="*/ 72390 h 140970"/>
                <a:gd name="connsiteX31" fmla="*/ 1926 w 175281"/>
                <a:gd name="connsiteY31" fmla="*/ 57150 h 140970"/>
                <a:gd name="connsiteX32" fmla="*/ 21 w 175281"/>
                <a:gd name="connsiteY32" fmla="*/ 45720 h 140970"/>
                <a:gd name="connsiteX33" fmla="*/ 5736 w 175281"/>
                <a:gd name="connsiteY33" fmla="*/ 1905 h 14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281" h="140970">
                  <a:moveTo>
                    <a:pt x="5736" y="1905"/>
                  </a:moveTo>
                  <a:lnTo>
                    <a:pt x="5736" y="1905"/>
                  </a:lnTo>
                  <a:cubicBezTo>
                    <a:pt x="12721" y="1270"/>
                    <a:pt x="19677" y="0"/>
                    <a:pt x="26691" y="0"/>
                  </a:cubicBezTo>
                  <a:cubicBezTo>
                    <a:pt x="38773" y="0"/>
                    <a:pt x="50843" y="942"/>
                    <a:pt x="62886" y="1905"/>
                  </a:cubicBezTo>
                  <a:cubicBezTo>
                    <a:pt x="66736" y="2213"/>
                    <a:pt x="70487" y="3300"/>
                    <a:pt x="74316" y="3810"/>
                  </a:cubicBezTo>
                  <a:cubicBezTo>
                    <a:pt x="80016" y="4570"/>
                    <a:pt x="85746" y="5080"/>
                    <a:pt x="91461" y="5715"/>
                  </a:cubicBezTo>
                  <a:cubicBezTo>
                    <a:pt x="93366" y="6350"/>
                    <a:pt x="95191" y="7315"/>
                    <a:pt x="97176" y="7620"/>
                  </a:cubicBezTo>
                  <a:cubicBezTo>
                    <a:pt x="126316" y="12103"/>
                    <a:pt x="139339" y="8034"/>
                    <a:pt x="175281" y="5715"/>
                  </a:cubicBezTo>
                  <a:cubicBezTo>
                    <a:pt x="172505" y="16821"/>
                    <a:pt x="172160" y="17685"/>
                    <a:pt x="169566" y="32385"/>
                  </a:cubicBezTo>
                  <a:cubicBezTo>
                    <a:pt x="168786" y="36807"/>
                    <a:pt x="168464" y="41302"/>
                    <a:pt x="167661" y="45720"/>
                  </a:cubicBezTo>
                  <a:cubicBezTo>
                    <a:pt x="167193" y="48296"/>
                    <a:pt x="166324" y="50784"/>
                    <a:pt x="165756" y="53340"/>
                  </a:cubicBezTo>
                  <a:cubicBezTo>
                    <a:pt x="165054" y="56501"/>
                    <a:pt x="164553" y="59704"/>
                    <a:pt x="163851" y="62865"/>
                  </a:cubicBezTo>
                  <a:cubicBezTo>
                    <a:pt x="163283" y="65421"/>
                    <a:pt x="162459" y="67918"/>
                    <a:pt x="161946" y="70485"/>
                  </a:cubicBezTo>
                  <a:cubicBezTo>
                    <a:pt x="161188" y="74273"/>
                    <a:pt x="161262" y="78251"/>
                    <a:pt x="160041" y="81915"/>
                  </a:cubicBezTo>
                  <a:cubicBezTo>
                    <a:pt x="159317" y="84087"/>
                    <a:pt x="157255" y="85582"/>
                    <a:pt x="156231" y="87630"/>
                  </a:cubicBezTo>
                  <a:cubicBezTo>
                    <a:pt x="153132" y="93828"/>
                    <a:pt x="155975" y="93601"/>
                    <a:pt x="150516" y="99060"/>
                  </a:cubicBezTo>
                  <a:cubicBezTo>
                    <a:pt x="148897" y="100679"/>
                    <a:pt x="146706" y="101600"/>
                    <a:pt x="144801" y="102870"/>
                  </a:cubicBezTo>
                  <a:cubicBezTo>
                    <a:pt x="143531" y="106045"/>
                    <a:pt x="142803" y="109495"/>
                    <a:pt x="140991" y="112395"/>
                  </a:cubicBezTo>
                  <a:cubicBezTo>
                    <a:pt x="137535" y="117925"/>
                    <a:pt x="132123" y="119358"/>
                    <a:pt x="127656" y="123825"/>
                  </a:cubicBezTo>
                  <a:cubicBezTo>
                    <a:pt x="125411" y="126070"/>
                    <a:pt x="124186" y="129200"/>
                    <a:pt x="121941" y="131445"/>
                  </a:cubicBezTo>
                  <a:cubicBezTo>
                    <a:pt x="120322" y="133064"/>
                    <a:pt x="117985" y="133789"/>
                    <a:pt x="116226" y="135255"/>
                  </a:cubicBezTo>
                  <a:cubicBezTo>
                    <a:pt x="114156" y="136980"/>
                    <a:pt x="112416" y="139065"/>
                    <a:pt x="110511" y="140970"/>
                  </a:cubicBezTo>
                  <a:cubicBezTo>
                    <a:pt x="109241" y="140653"/>
                    <a:pt x="94134" y="137290"/>
                    <a:pt x="89556" y="135255"/>
                  </a:cubicBezTo>
                  <a:cubicBezTo>
                    <a:pt x="85663" y="133525"/>
                    <a:pt x="81850" y="131609"/>
                    <a:pt x="78126" y="129540"/>
                  </a:cubicBezTo>
                  <a:cubicBezTo>
                    <a:pt x="76125" y="128428"/>
                    <a:pt x="74459" y="126754"/>
                    <a:pt x="72411" y="125730"/>
                  </a:cubicBezTo>
                  <a:cubicBezTo>
                    <a:pt x="70615" y="124832"/>
                    <a:pt x="68601" y="124460"/>
                    <a:pt x="66696" y="123825"/>
                  </a:cubicBezTo>
                  <a:cubicBezTo>
                    <a:pt x="55961" y="113090"/>
                    <a:pt x="63391" y="119315"/>
                    <a:pt x="41931" y="108585"/>
                  </a:cubicBezTo>
                  <a:cubicBezTo>
                    <a:pt x="39391" y="107315"/>
                    <a:pt x="36319" y="106783"/>
                    <a:pt x="34311" y="104775"/>
                  </a:cubicBezTo>
                  <a:cubicBezTo>
                    <a:pt x="21262" y="91726"/>
                    <a:pt x="27364" y="96334"/>
                    <a:pt x="17166" y="89535"/>
                  </a:cubicBezTo>
                  <a:cubicBezTo>
                    <a:pt x="15672" y="86547"/>
                    <a:pt x="12239" y="78893"/>
                    <a:pt x="9546" y="76200"/>
                  </a:cubicBezTo>
                  <a:cubicBezTo>
                    <a:pt x="7927" y="74581"/>
                    <a:pt x="5736" y="73660"/>
                    <a:pt x="3831" y="72390"/>
                  </a:cubicBezTo>
                  <a:cubicBezTo>
                    <a:pt x="3196" y="67310"/>
                    <a:pt x="2650" y="62218"/>
                    <a:pt x="1926" y="57150"/>
                  </a:cubicBezTo>
                  <a:cubicBezTo>
                    <a:pt x="1380" y="53326"/>
                    <a:pt x="262" y="49575"/>
                    <a:pt x="21" y="45720"/>
                  </a:cubicBezTo>
                  <a:cubicBezTo>
                    <a:pt x="-375" y="39382"/>
                    <a:pt x="4784" y="9207"/>
                    <a:pt x="5736" y="190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3894460A-D71F-7DCA-2DD8-E5596C7DDE6F}"/>
                </a:ext>
              </a:extLst>
            </p:cNvPr>
            <p:cNvSpPr/>
            <p:nvPr/>
          </p:nvSpPr>
          <p:spPr>
            <a:xfrm>
              <a:off x="5276849" y="361569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4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7CC024BC-3FC4-BD53-8BB7-9A562EA9FA50}"/>
                </a:ext>
              </a:extLst>
            </p:cNvPr>
            <p:cNvSpPr/>
            <p:nvPr/>
          </p:nvSpPr>
          <p:spPr>
            <a:xfrm>
              <a:off x="5590988" y="3777615"/>
              <a:ext cx="156397" cy="160020"/>
            </a:xfrm>
            <a:custGeom>
              <a:avLst/>
              <a:gdLst>
                <a:gd name="connsiteX0" fmla="*/ 17332 w 156397"/>
                <a:gd name="connsiteY0" fmla="*/ 59055 h 160020"/>
                <a:gd name="connsiteX1" fmla="*/ 17332 w 156397"/>
                <a:gd name="connsiteY1" fmla="*/ 59055 h 160020"/>
                <a:gd name="connsiteX2" fmla="*/ 30667 w 156397"/>
                <a:gd name="connsiteY2" fmla="*/ 49530 h 160020"/>
                <a:gd name="connsiteX3" fmla="*/ 34477 w 156397"/>
                <a:gd name="connsiteY3" fmla="*/ 43815 h 160020"/>
                <a:gd name="connsiteX4" fmla="*/ 42097 w 156397"/>
                <a:gd name="connsiteY4" fmla="*/ 40005 h 160020"/>
                <a:gd name="connsiteX5" fmla="*/ 51622 w 156397"/>
                <a:gd name="connsiteY5" fmla="*/ 32385 h 160020"/>
                <a:gd name="connsiteX6" fmla="*/ 59242 w 156397"/>
                <a:gd name="connsiteY6" fmla="*/ 28575 h 160020"/>
                <a:gd name="connsiteX7" fmla="*/ 70672 w 156397"/>
                <a:gd name="connsiteY7" fmla="*/ 20955 h 160020"/>
                <a:gd name="connsiteX8" fmla="*/ 78292 w 156397"/>
                <a:gd name="connsiteY8" fmla="*/ 15240 h 160020"/>
                <a:gd name="connsiteX9" fmla="*/ 85912 w 156397"/>
                <a:gd name="connsiteY9" fmla="*/ 11430 h 160020"/>
                <a:gd name="connsiteX10" fmla="*/ 97342 w 156397"/>
                <a:gd name="connsiteY10" fmla="*/ 7620 h 160020"/>
                <a:gd name="connsiteX11" fmla="*/ 103057 w 156397"/>
                <a:gd name="connsiteY11" fmla="*/ 3810 h 160020"/>
                <a:gd name="connsiteX12" fmla="*/ 116392 w 156397"/>
                <a:gd name="connsiteY12" fmla="*/ 0 h 160020"/>
                <a:gd name="connsiteX13" fmla="*/ 125917 w 156397"/>
                <a:gd name="connsiteY13" fmla="*/ 1905 h 160020"/>
                <a:gd name="connsiteX14" fmla="*/ 133537 w 156397"/>
                <a:gd name="connsiteY14" fmla="*/ 9525 h 160020"/>
                <a:gd name="connsiteX15" fmla="*/ 143062 w 156397"/>
                <a:gd name="connsiteY15" fmla="*/ 24765 h 160020"/>
                <a:gd name="connsiteX16" fmla="*/ 146872 w 156397"/>
                <a:gd name="connsiteY16" fmla="*/ 36195 h 160020"/>
                <a:gd name="connsiteX17" fmla="*/ 152587 w 156397"/>
                <a:gd name="connsiteY17" fmla="*/ 51435 h 160020"/>
                <a:gd name="connsiteX18" fmla="*/ 154492 w 156397"/>
                <a:gd name="connsiteY18" fmla="*/ 64770 h 160020"/>
                <a:gd name="connsiteX19" fmla="*/ 156397 w 156397"/>
                <a:gd name="connsiteY19" fmla="*/ 74295 h 160020"/>
                <a:gd name="connsiteX20" fmla="*/ 154492 w 156397"/>
                <a:gd name="connsiteY20" fmla="*/ 133350 h 160020"/>
                <a:gd name="connsiteX21" fmla="*/ 150682 w 156397"/>
                <a:gd name="connsiteY21" fmla="*/ 139065 h 160020"/>
                <a:gd name="connsiteX22" fmla="*/ 139252 w 156397"/>
                <a:gd name="connsiteY22" fmla="*/ 154305 h 160020"/>
                <a:gd name="connsiteX23" fmla="*/ 116392 w 156397"/>
                <a:gd name="connsiteY23" fmla="*/ 160020 h 160020"/>
                <a:gd name="connsiteX24" fmla="*/ 99247 w 156397"/>
                <a:gd name="connsiteY24" fmla="*/ 158115 h 160020"/>
                <a:gd name="connsiteX25" fmla="*/ 84007 w 156397"/>
                <a:gd name="connsiteY25" fmla="*/ 148590 h 160020"/>
                <a:gd name="connsiteX26" fmla="*/ 64957 w 156397"/>
                <a:gd name="connsiteY26" fmla="*/ 140970 h 160020"/>
                <a:gd name="connsiteX27" fmla="*/ 57337 w 156397"/>
                <a:gd name="connsiteY27" fmla="*/ 133350 h 160020"/>
                <a:gd name="connsiteX28" fmla="*/ 15427 w 156397"/>
                <a:gd name="connsiteY28" fmla="*/ 110490 h 160020"/>
                <a:gd name="connsiteX29" fmla="*/ 187 w 156397"/>
                <a:gd name="connsiteY29" fmla="*/ 99060 h 160020"/>
                <a:gd name="connsiteX30" fmla="*/ 17332 w 156397"/>
                <a:gd name="connsiteY30" fmla="*/ 59055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397" h="160020">
                  <a:moveTo>
                    <a:pt x="17332" y="59055"/>
                  </a:moveTo>
                  <a:lnTo>
                    <a:pt x="17332" y="59055"/>
                  </a:lnTo>
                  <a:cubicBezTo>
                    <a:pt x="21777" y="55880"/>
                    <a:pt x="26584" y="53159"/>
                    <a:pt x="30667" y="49530"/>
                  </a:cubicBezTo>
                  <a:cubicBezTo>
                    <a:pt x="32378" y="48009"/>
                    <a:pt x="32718" y="45281"/>
                    <a:pt x="34477" y="43815"/>
                  </a:cubicBezTo>
                  <a:cubicBezTo>
                    <a:pt x="36659" y="41997"/>
                    <a:pt x="39734" y="41580"/>
                    <a:pt x="42097" y="40005"/>
                  </a:cubicBezTo>
                  <a:cubicBezTo>
                    <a:pt x="45480" y="37750"/>
                    <a:pt x="48239" y="34640"/>
                    <a:pt x="51622" y="32385"/>
                  </a:cubicBezTo>
                  <a:cubicBezTo>
                    <a:pt x="53985" y="30810"/>
                    <a:pt x="56807" y="30036"/>
                    <a:pt x="59242" y="28575"/>
                  </a:cubicBezTo>
                  <a:cubicBezTo>
                    <a:pt x="63169" y="26219"/>
                    <a:pt x="67009" y="23702"/>
                    <a:pt x="70672" y="20955"/>
                  </a:cubicBezTo>
                  <a:cubicBezTo>
                    <a:pt x="73212" y="19050"/>
                    <a:pt x="75600" y="16923"/>
                    <a:pt x="78292" y="15240"/>
                  </a:cubicBezTo>
                  <a:cubicBezTo>
                    <a:pt x="80700" y="13735"/>
                    <a:pt x="83275" y="12485"/>
                    <a:pt x="85912" y="11430"/>
                  </a:cubicBezTo>
                  <a:cubicBezTo>
                    <a:pt x="89641" y="9938"/>
                    <a:pt x="94000" y="9848"/>
                    <a:pt x="97342" y="7620"/>
                  </a:cubicBezTo>
                  <a:cubicBezTo>
                    <a:pt x="99247" y="6350"/>
                    <a:pt x="101009" y="4834"/>
                    <a:pt x="103057" y="3810"/>
                  </a:cubicBezTo>
                  <a:cubicBezTo>
                    <a:pt x="105790" y="2444"/>
                    <a:pt x="113951" y="610"/>
                    <a:pt x="116392" y="0"/>
                  </a:cubicBezTo>
                  <a:cubicBezTo>
                    <a:pt x="119567" y="635"/>
                    <a:pt x="123087" y="333"/>
                    <a:pt x="125917" y="1905"/>
                  </a:cubicBezTo>
                  <a:cubicBezTo>
                    <a:pt x="129057" y="3649"/>
                    <a:pt x="131172" y="6822"/>
                    <a:pt x="133537" y="9525"/>
                  </a:cubicBezTo>
                  <a:cubicBezTo>
                    <a:pt x="137760" y="14352"/>
                    <a:pt x="140690" y="18836"/>
                    <a:pt x="143062" y="24765"/>
                  </a:cubicBezTo>
                  <a:cubicBezTo>
                    <a:pt x="144554" y="28494"/>
                    <a:pt x="146084" y="32257"/>
                    <a:pt x="146872" y="36195"/>
                  </a:cubicBezTo>
                  <a:cubicBezTo>
                    <a:pt x="149226" y="47965"/>
                    <a:pt x="146981" y="43026"/>
                    <a:pt x="152587" y="51435"/>
                  </a:cubicBezTo>
                  <a:cubicBezTo>
                    <a:pt x="153222" y="55880"/>
                    <a:pt x="153754" y="60341"/>
                    <a:pt x="154492" y="64770"/>
                  </a:cubicBezTo>
                  <a:cubicBezTo>
                    <a:pt x="155024" y="67964"/>
                    <a:pt x="156397" y="71057"/>
                    <a:pt x="156397" y="74295"/>
                  </a:cubicBezTo>
                  <a:cubicBezTo>
                    <a:pt x="156397" y="93990"/>
                    <a:pt x="156223" y="113731"/>
                    <a:pt x="154492" y="133350"/>
                  </a:cubicBezTo>
                  <a:cubicBezTo>
                    <a:pt x="154291" y="135631"/>
                    <a:pt x="151895" y="137123"/>
                    <a:pt x="150682" y="139065"/>
                  </a:cubicBezTo>
                  <a:cubicBezTo>
                    <a:pt x="148001" y="143354"/>
                    <a:pt x="144369" y="151462"/>
                    <a:pt x="139252" y="154305"/>
                  </a:cubicBezTo>
                  <a:cubicBezTo>
                    <a:pt x="132783" y="157899"/>
                    <a:pt x="123488" y="158837"/>
                    <a:pt x="116392" y="160020"/>
                  </a:cubicBezTo>
                  <a:cubicBezTo>
                    <a:pt x="110677" y="159385"/>
                    <a:pt x="104669" y="160029"/>
                    <a:pt x="99247" y="158115"/>
                  </a:cubicBezTo>
                  <a:cubicBezTo>
                    <a:pt x="93598" y="156121"/>
                    <a:pt x="89365" y="151269"/>
                    <a:pt x="84007" y="148590"/>
                  </a:cubicBezTo>
                  <a:cubicBezTo>
                    <a:pt x="77890" y="145531"/>
                    <a:pt x="71307" y="143510"/>
                    <a:pt x="64957" y="140970"/>
                  </a:cubicBezTo>
                  <a:cubicBezTo>
                    <a:pt x="62417" y="138430"/>
                    <a:pt x="60396" y="135233"/>
                    <a:pt x="57337" y="133350"/>
                  </a:cubicBezTo>
                  <a:cubicBezTo>
                    <a:pt x="43785" y="125010"/>
                    <a:pt x="28157" y="120038"/>
                    <a:pt x="15427" y="110490"/>
                  </a:cubicBezTo>
                  <a:cubicBezTo>
                    <a:pt x="10347" y="106680"/>
                    <a:pt x="3709" y="104344"/>
                    <a:pt x="187" y="99060"/>
                  </a:cubicBezTo>
                  <a:cubicBezTo>
                    <a:pt x="-1926" y="95890"/>
                    <a:pt x="14475" y="65722"/>
                    <a:pt x="17332" y="5905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B9D2E559-E1B3-431C-3FE6-71BFB9D2D592}"/>
                </a:ext>
              </a:extLst>
            </p:cNvPr>
            <p:cNvSpPr/>
            <p:nvPr/>
          </p:nvSpPr>
          <p:spPr>
            <a:xfrm>
              <a:off x="5512117" y="371856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: Shape 25">
              <a:extLst>
                <a:ext uri="{FF2B5EF4-FFF2-40B4-BE49-F238E27FC236}">
                  <a16:creationId xmlns:a16="http://schemas.microsoft.com/office/drawing/2014/main" id="{0CABEE13-4415-5FF0-0444-037DB6370D16}"/>
                </a:ext>
              </a:extLst>
            </p:cNvPr>
            <p:cNvSpPr/>
            <p:nvPr/>
          </p:nvSpPr>
          <p:spPr>
            <a:xfrm>
              <a:off x="5775960" y="3289935"/>
              <a:ext cx="249555" cy="150495"/>
            </a:xfrm>
            <a:custGeom>
              <a:avLst/>
              <a:gdLst>
                <a:gd name="connsiteX0" fmla="*/ 249555 w 249555"/>
                <a:gd name="connsiteY0" fmla="*/ 150495 h 150495"/>
                <a:gd name="connsiteX1" fmla="*/ 0 w 249555"/>
                <a:gd name="connsiteY1" fmla="*/ 140970 h 150495"/>
                <a:gd name="connsiteX2" fmla="*/ 5715 w 249555"/>
                <a:gd name="connsiteY2" fmla="*/ 30480 h 150495"/>
                <a:gd name="connsiteX3" fmla="*/ 60960 w 249555"/>
                <a:gd name="connsiteY3" fmla="*/ 0 h 150495"/>
                <a:gd name="connsiteX4" fmla="*/ 249555 w 249555"/>
                <a:gd name="connsiteY4" fmla="*/ 99060 h 150495"/>
                <a:gd name="connsiteX5" fmla="*/ 249555 w 249555"/>
                <a:gd name="connsiteY5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555" h="150495">
                  <a:moveTo>
                    <a:pt x="249555" y="150495"/>
                  </a:moveTo>
                  <a:lnTo>
                    <a:pt x="0" y="140970"/>
                  </a:lnTo>
                  <a:lnTo>
                    <a:pt x="5715" y="30480"/>
                  </a:lnTo>
                  <a:lnTo>
                    <a:pt x="60960" y="0"/>
                  </a:lnTo>
                  <a:lnTo>
                    <a:pt x="249555" y="99060"/>
                  </a:lnTo>
                  <a:lnTo>
                    <a:pt x="249555" y="150495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7199F03A-D4F8-0908-AD3D-902739084B4E}"/>
                </a:ext>
              </a:extLst>
            </p:cNvPr>
            <p:cNvSpPr/>
            <p:nvPr/>
          </p:nvSpPr>
          <p:spPr>
            <a:xfrm>
              <a:off x="5677535" y="322770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2701654B-9DE3-43C3-1CB0-515FF0676ED7}"/>
                </a:ext>
              </a:extLst>
            </p:cNvPr>
            <p:cNvSpPr/>
            <p:nvPr/>
          </p:nvSpPr>
          <p:spPr>
            <a:xfrm>
              <a:off x="5590987" y="3463290"/>
              <a:ext cx="350519" cy="114300"/>
            </a:xfrm>
            <a:custGeom>
              <a:avLst/>
              <a:gdLst>
                <a:gd name="connsiteX0" fmla="*/ 0 w 278130"/>
                <a:gd name="connsiteY0" fmla="*/ 0 h 114300"/>
                <a:gd name="connsiteX1" fmla="*/ 278130 w 278130"/>
                <a:gd name="connsiteY1" fmla="*/ 3810 h 114300"/>
                <a:gd name="connsiteX2" fmla="*/ 247650 w 278130"/>
                <a:gd name="connsiteY2" fmla="*/ 114300 h 114300"/>
                <a:gd name="connsiteX3" fmla="*/ 0 w 278130"/>
                <a:gd name="connsiteY3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14300">
                  <a:moveTo>
                    <a:pt x="0" y="0"/>
                  </a:moveTo>
                  <a:lnTo>
                    <a:pt x="278130" y="3810"/>
                  </a:lnTo>
                  <a:lnTo>
                    <a:pt x="24765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0F25E10B-3762-A37F-F888-DA36DE9A974F}"/>
                </a:ext>
              </a:extLst>
            </p:cNvPr>
            <p:cNvSpPr/>
            <p:nvPr/>
          </p:nvSpPr>
          <p:spPr>
            <a:xfrm>
              <a:off x="5671185" y="3407094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1FD6D009-D01C-D1E9-44CC-812358DBC90B}"/>
                </a:ext>
              </a:extLst>
            </p:cNvPr>
            <p:cNvSpPr/>
            <p:nvPr/>
          </p:nvSpPr>
          <p:spPr>
            <a:xfrm>
              <a:off x="6198870" y="3427095"/>
              <a:ext cx="304165" cy="120015"/>
            </a:xfrm>
            <a:custGeom>
              <a:avLst/>
              <a:gdLst>
                <a:gd name="connsiteX0" fmla="*/ 0 w 299085"/>
                <a:gd name="connsiteY0" fmla="*/ 0 h 108585"/>
                <a:gd name="connsiteX1" fmla="*/ 299085 w 299085"/>
                <a:gd name="connsiteY1" fmla="*/ 1905 h 108585"/>
                <a:gd name="connsiteX2" fmla="*/ 299085 w 299085"/>
                <a:gd name="connsiteY2" fmla="*/ 108585 h 108585"/>
                <a:gd name="connsiteX3" fmla="*/ 160020 w 299085"/>
                <a:gd name="connsiteY3" fmla="*/ 89535 h 108585"/>
                <a:gd name="connsiteX4" fmla="*/ 0 w 299085"/>
                <a:gd name="connsiteY4" fmla="*/ 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085" h="108585">
                  <a:moveTo>
                    <a:pt x="0" y="0"/>
                  </a:moveTo>
                  <a:lnTo>
                    <a:pt x="299085" y="1905"/>
                  </a:lnTo>
                  <a:lnTo>
                    <a:pt x="299085" y="108585"/>
                  </a:lnTo>
                  <a:lnTo>
                    <a:pt x="160020" y="89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B79D1DDC-0FC9-8709-BA86-A26AED9FF85A}"/>
                </a:ext>
              </a:extLst>
            </p:cNvPr>
            <p:cNvSpPr/>
            <p:nvPr/>
          </p:nvSpPr>
          <p:spPr>
            <a:xfrm>
              <a:off x="6243767" y="336804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66B43A-EF87-6D0F-F1D9-E8CDE28F2726}"/>
                </a:ext>
              </a:extLst>
            </p:cNvPr>
            <p:cNvSpPr/>
            <p:nvPr/>
          </p:nvSpPr>
          <p:spPr>
            <a:xfrm>
              <a:off x="6158865" y="3240405"/>
              <a:ext cx="424815" cy="152400"/>
            </a:xfrm>
            <a:custGeom>
              <a:avLst/>
              <a:gdLst>
                <a:gd name="connsiteX0" fmla="*/ 104775 w 424815"/>
                <a:gd name="connsiteY0" fmla="*/ 0 h 152400"/>
                <a:gd name="connsiteX1" fmla="*/ 156210 w 424815"/>
                <a:gd name="connsiteY1" fmla="*/ 3810 h 152400"/>
                <a:gd name="connsiteX2" fmla="*/ 156210 w 424815"/>
                <a:gd name="connsiteY2" fmla="*/ 43815 h 152400"/>
                <a:gd name="connsiteX3" fmla="*/ 424815 w 424815"/>
                <a:gd name="connsiteY3" fmla="*/ 45720 h 152400"/>
                <a:gd name="connsiteX4" fmla="*/ 421005 w 424815"/>
                <a:gd name="connsiteY4" fmla="*/ 152400 h 152400"/>
                <a:gd name="connsiteX5" fmla="*/ 0 w 424815"/>
                <a:gd name="connsiteY5" fmla="*/ 148590 h 152400"/>
                <a:gd name="connsiteX6" fmla="*/ 7620 w 424815"/>
                <a:gd name="connsiteY6" fmla="*/ 40005 h 152400"/>
                <a:gd name="connsiteX7" fmla="*/ 104775 w 424815"/>
                <a:gd name="connsiteY7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815" h="152400">
                  <a:moveTo>
                    <a:pt x="104775" y="0"/>
                  </a:moveTo>
                  <a:lnTo>
                    <a:pt x="156210" y="3810"/>
                  </a:lnTo>
                  <a:lnTo>
                    <a:pt x="156210" y="43815"/>
                  </a:lnTo>
                  <a:lnTo>
                    <a:pt x="424815" y="45720"/>
                  </a:lnTo>
                  <a:lnTo>
                    <a:pt x="421005" y="152400"/>
                  </a:lnTo>
                  <a:lnTo>
                    <a:pt x="0" y="148590"/>
                  </a:lnTo>
                  <a:lnTo>
                    <a:pt x="7620" y="4000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7D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B38F15AC-A23E-9A75-7C87-FD53CBA378ED}"/>
                </a:ext>
              </a:extLst>
            </p:cNvPr>
            <p:cNvSpPr/>
            <p:nvPr/>
          </p:nvSpPr>
          <p:spPr>
            <a:xfrm>
              <a:off x="6120130" y="3213735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82E62037-1885-5CB1-1F24-EF285D7B0039}"/>
                </a:ext>
              </a:extLst>
            </p:cNvPr>
            <p:cNvSpPr/>
            <p:nvPr/>
          </p:nvSpPr>
          <p:spPr>
            <a:xfrm>
              <a:off x="6320790" y="2941320"/>
              <a:ext cx="114300" cy="129599"/>
            </a:xfrm>
            <a:custGeom>
              <a:avLst/>
              <a:gdLst>
                <a:gd name="connsiteX0" fmla="*/ 0 w 114300"/>
                <a:gd name="connsiteY0" fmla="*/ 43815 h 129599"/>
                <a:gd name="connsiteX1" fmla="*/ 0 w 114300"/>
                <a:gd name="connsiteY1" fmla="*/ 43815 h 129599"/>
                <a:gd name="connsiteX2" fmla="*/ 5715 w 114300"/>
                <a:gd name="connsiteY2" fmla="*/ 24765 h 129599"/>
                <a:gd name="connsiteX3" fmla="*/ 19050 w 114300"/>
                <a:gd name="connsiteY3" fmla="*/ 7620 h 129599"/>
                <a:gd name="connsiteX4" fmla="*/ 32385 w 114300"/>
                <a:gd name="connsiteY4" fmla="*/ 3810 h 129599"/>
                <a:gd name="connsiteX5" fmla="*/ 40005 w 114300"/>
                <a:gd name="connsiteY5" fmla="*/ 0 h 129599"/>
                <a:gd name="connsiteX6" fmla="*/ 74295 w 114300"/>
                <a:gd name="connsiteY6" fmla="*/ 1905 h 129599"/>
                <a:gd name="connsiteX7" fmla="*/ 85725 w 114300"/>
                <a:gd name="connsiteY7" fmla="*/ 5715 h 129599"/>
                <a:gd name="connsiteX8" fmla="*/ 99060 w 114300"/>
                <a:gd name="connsiteY8" fmla="*/ 24765 h 129599"/>
                <a:gd name="connsiteX9" fmla="*/ 97155 w 114300"/>
                <a:gd name="connsiteY9" fmla="*/ 49530 h 129599"/>
                <a:gd name="connsiteX10" fmla="*/ 99060 w 114300"/>
                <a:gd name="connsiteY10" fmla="*/ 64770 h 129599"/>
                <a:gd name="connsiteX11" fmla="*/ 104775 w 114300"/>
                <a:gd name="connsiteY11" fmla="*/ 85725 h 129599"/>
                <a:gd name="connsiteX12" fmla="*/ 114300 w 114300"/>
                <a:gd name="connsiteY12" fmla="*/ 108585 h 129599"/>
                <a:gd name="connsiteX13" fmla="*/ 110490 w 114300"/>
                <a:gd name="connsiteY13" fmla="*/ 125730 h 129599"/>
                <a:gd name="connsiteX14" fmla="*/ 87630 w 114300"/>
                <a:gd name="connsiteY14" fmla="*/ 127635 h 129599"/>
                <a:gd name="connsiteX15" fmla="*/ 81915 w 114300"/>
                <a:gd name="connsiteY15" fmla="*/ 121920 h 129599"/>
                <a:gd name="connsiteX16" fmla="*/ 68580 w 114300"/>
                <a:gd name="connsiteY16" fmla="*/ 114300 h 129599"/>
                <a:gd name="connsiteX17" fmla="*/ 51435 w 114300"/>
                <a:gd name="connsiteY17" fmla="*/ 106680 h 129599"/>
                <a:gd name="connsiteX18" fmla="*/ 34290 w 114300"/>
                <a:gd name="connsiteY18" fmla="*/ 102870 h 129599"/>
                <a:gd name="connsiteX19" fmla="*/ 26670 w 114300"/>
                <a:gd name="connsiteY19" fmla="*/ 93345 h 129599"/>
                <a:gd name="connsiteX20" fmla="*/ 17145 w 114300"/>
                <a:gd name="connsiteY20" fmla="*/ 89535 h 129599"/>
                <a:gd name="connsiteX21" fmla="*/ 3810 w 114300"/>
                <a:gd name="connsiteY21" fmla="*/ 78105 h 129599"/>
                <a:gd name="connsiteX22" fmla="*/ 0 w 114300"/>
                <a:gd name="connsiteY22" fmla="*/ 43815 h 12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300" h="129599">
                  <a:moveTo>
                    <a:pt x="0" y="43815"/>
                  </a:moveTo>
                  <a:lnTo>
                    <a:pt x="0" y="43815"/>
                  </a:lnTo>
                  <a:cubicBezTo>
                    <a:pt x="1905" y="37465"/>
                    <a:pt x="2627" y="30632"/>
                    <a:pt x="5715" y="24765"/>
                  </a:cubicBezTo>
                  <a:cubicBezTo>
                    <a:pt x="9087" y="18358"/>
                    <a:pt x="12026" y="9376"/>
                    <a:pt x="19050" y="7620"/>
                  </a:cubicBezTo>
                  <a:cubicBezTo>
                    <a:pt x="22917" y="6653"/>
                    <a:pt x="28559" y="5450"/>
                    <a:pt x="32385" y="3810"/>
                  </a:cubicBezTo>
                  <a:cubicBezTo>
                    <a:pt x="34995" y="2691"/>
                    <a:pt x="37465" y="1270"/>
                    <a:pt x="40005" y="0"/>
                  </a:cubicBezTo>
                  <a:cubicBezTo>
                    <a:pt x="51435" y="635"/>
                    <a:pt x="62936" y="485"/>
                    <a:pt x="74295" y="1905"/>
                  </a:cubicBezTo>
                  <a:cubicBezTo>
                    <a:pt x="78280" y="2403"/>
                    <a:pt x="85725" y="5715"/>
                    <a:pt x="85725" y="5715"/>
                  </a:cubicBezTo>
                  <a:cubicBezTo>
                    <a:pt x="99006" y="18996"/>
                    <a:pt x="95848" y="11918"/>
                    <a:pt x="99060" y="24765"/>
                  </a:cubicBezTo>
                  <a:cubicBezTo>
                    <a:pt x="98425" y="33020"/>
                    <a:pt x="97155" y="41251"/>
                    <a:pt x="97155" y="49530"/>
                  </a:cubicBezTo>
                  <a:cubicBezTo>
                    <a:pt x="97155" y="54650"/>
                    <a:pt x="98117" y="59738"/>
                    <a:pt x="99060" y="64770"/>
                  </a:cubicBezTo>
                  <a:cubicBezTo>
                    <a:pt x="99158" y="65291"/>
                    <a:pt x="102824" y="81434"/>
                    <a:pt x="104775" y="85725"/>
                  </a:cubicBezTo>
                  <a:cubicBezTo>
                    <a:pt x="114543" y="107214"/>
                    <a:pt x="110567" y="93654"/>
                    <a:pt x="114300" y="108585"/>
                  </a:cubicBezTo>
                  <a:cubicBezTo>
                    <a:pt x="113030" y="114300"/>
                    <a:pt x="113293" y="120590"/>
                    <a:pt x="110490" y="125730"/>
                  </a:cubicBezTo>
                  <a:cubicBezTo>
                    <a:pt x="106597" y="132868"/>
                    <a:pt x="90714" y="128021"/>
                    <a:pt x="87630" y="127635"/>
                  </a:cubicBezTo>
                  <a:cubicBezTo>
                    <a:pt x="85725" y="125730"/>
                    <a:pt x="83985" y="123645"/>
                    <a:pt x="81915" y="121920"/>
                  </a:cubicBezTo>
                  <a:cubicBezTo>
                    <a:pt x="76852" y="117701"/>
                    <a:pt x="74509" y="117688"/>
                    <a:pt x="68580" y="114300"/>
                  </a:cubicBezTo>
                  <a:cubicBezTo>
                    <a:pt x="60585" y="109732"/>
                    <a:pt x="63174" y="108637"/>
                    <a:pt x="51435" y="106680"/>
                  </a:cubicBezTo>
                  <a:cubicBezTo>
                    <a:pt x="38024" y="104445"/>
                    <a:pt x="43669" y="105996"/>
                    <a:pt x="34290" y="102870"/>
                  </a:cubicBezTo>
                  <a:cubicBezTo>
                    <a:pt x="31750" y="99695"/>
                    <a:pt x="29879" y="95841"/>
                    <a:pt x="26670" y="93345"/>
                  </a:cubicBezTo>
                  <a:cubicBezTo>
                    <a:pt x="23971" y="91246"/>
                    <a:pt x="20204" y="91064"/>
                    <a:pt x="17145" y="89535"/>
                  </a:cubicBezTo>
                  <a:cubicBezTo>
                    <a:pt x="11342" y="86634"/>
                    <a:pt x="8497" y="82792"/>
                    <a:pt x="3810" y="78105"/>
                  </a:cubicBezTo>
                  <a:cubicBezTo>
                    <a:pt x="1070" y="61664"/>
                    <a:pt x="635" y="49530"/>
                    <a:pt x="0" y="4381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7750828-FF81-5DBE-C698-F81C744B30B8}"/>
                </a:ext>
              </a:extLst>
            </p:cNvPr>
            <p:cNvSpPr/>
            <p:nvPr/>
          </p:nvSpPr>
          <p:spPr>
            <a:xfrm>
              <a:off x="6202680" y="2886710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D3CCFE92-36FE-C761-A544-AB8399BB6D9D}"/>
                </a:ext>
              </a:extLst>
            </p:cNvPr>
            <p:cNvSpPr/>
            <p:nvPr/>
          </p:nvSpPr>
          <p:spPr>
            <a:xfrm>
              <a:off x="6524625" y="3015934"/>
              <a:ext cx="121920" cy="133032"/>
            </a:xfrm>
            <a:custGeom>
              <a:avLst/>
              <a:gdLst>
                <a:gd name="connsiteX0" fmla="*/ 0 w 121920"/>
                <a:gd name="connsiteY0" fmla="*/ 89535 h 123825"/>
                <a:gd name="connsiteX1" fmla="*/ 0 w 121920"/>
                <a:gd name="connsiteY1" fmla="*/ 89535 h 123825"/>
                <a:gd name="connsiteX2" fmla="*/ 5715 w 121920"/>
                <a:gd name="connsiteY2" fmla="*/ 72390 h 123825"/>
                <a:gd name="connsiteX3" fmla="*/ 7620 w 121920"/>
                <a:gd name="connsiteY3" fmla="*/ 64770 h 123825"/>
                <a:gd name="connsiteX4" fmla="*/ 9525 w 121920"/>
                <a:gd name="connsiteY4" fmla="*/ 59055 h 123825"/>
                <a:gd name="connsiteX5" fmla="*/ 9525 w 121920"/>
                <a:gd name="connsiteY5" fmla="*/ 19050 h 123825"/>
                <a:gd name="connsiteX6" fmla="*/ 17145 w 121920"/>
                <a:gd name="connsiteY6" fmla="*/ 3810 h 123825"/>
                <a:gd name="connsiteX7" fmla="*/ 30480 w 121920"/>
                <a:gd name="connsiteY7" fmla="*/ 0 h 123825"/>
                <a:gd name="connsiteX8" fmla="*/ 49530 w 121920"/>
                <a:gd name="connsiteY8" fmla="*/ 9525 h 123825"/>
                <a:gd name="connsiteX9" fmla="*/ 55245 w 121920"/>
                <a:gd name="connsiteY9" fmla="*/ 11430 h 123825"/>
                <a:gd name="connsiteX10" fmla="*/ 64770 w 121920"/>
                <a:gd name="connsiteY10" fmla="*/ 17145 h 123825"/>
                <a:gd name="connsiteX11" fmla="*/ 72390 w 121920"/>
                <a:gd name="connsiteY11" fmla="*/ 20955 h 123825"/>
                <a:gd name="connsiteX12" fmla="*/ 91440 w 121920"/>
                <a:gd name="connsiteY12" fmla="*/ 40005 h 123825"/>
                <a:gd name="connsiteX13" fmla="*/ 99060 w 121920"/>
                <a:gd name="connsiteY13" fmla="*/ 45720 h 123825"/>
                <a:gd name="connsiteX14" fmla="*/ 102870 w 121920"/>
                <a:gd name="connsiteY14" fmla="*/ 57150 h 123825"/>
                <a:gd name="connsiteX15" fmla="*/ 112395 w 121920"/>
                <a:gd name="connsiteY15" fmla="*/ 68580 h 123825"/>
                <a:gd name="connsiteX16" fmla="*/ 116205 w 121920"/>
                <a:gd name="connsiteY16" fmla="*/ 80010 h 123825"/>
                <a:gd name="connsiteX17" fmla="*/ 118110 w 121920"/>
                <a:gd name="connsiteY17" fmla="*/ 89535 h 123825"/>
                <a:gd name="connsiteX18" fmla="*/ 121920 w 121920"/>
                <a:gd name="connsiteY18" fmla="*/ 95250 h 123825"/>
                <a:gd name="connsiteX19" fmla="*/ 114300 w 121920"/>
                <a:gd name="connsiteY19" fmla="*/ 121920 h 123825"/>
                <a:gd name="connsiteX20" fmla="*/ 102870 w 121920"/>
                <a:gd name="connsiteY20" fmla="*/ 123825 h 123825"/>
                <a:gd name="connsiteX21" fmla="*/ 85725 w 121920"/>
                <a:gd name="connsiteY21" fmla="*/ 121920 h 123825"/>
                <a:gd name="connsiteX22" fmla="*/ 80010 w 121920"/>
                <a:gd name="connsiteY22" fmla="*/ 120015 h 123825"/>
                <a:gd name="connsiteX23" fmla="*/ 68580 w 121920"/>
                <a:gd name="connsiteY23" fmla="*/ 118110 h 123825"/>
                <a:gd name="connsiteX24" fmla="*/ 53340 w 121920"/>
                <a:gd name="connsiteY24" fmla="*/ 120015 h 123825"/>
                <a:gd name="connsiteX25" fmla="*/ 32385 w 121920"/>
                <a:gd name="connsiteY25" fmla="*/ 123825 h 123825"/>
                <a:gd name="connsiteX26" fmla="*/ 22860 w 121920"/>
                <a:gd name="connsiteY26" fmla="*/ 120015 h 123825"/>
                <a:gd name="connsiteX27" fmla="*/ 17145 w 121920"/>
                <a:gd name="connsiteY27" fmla="*/ 118110 h 123825"/>
                <a:gd name="connsiteX28" fmla="*/ 9525 w 121920"/>
                <a:gd name="connsiteY28" fmla="*/ 112395 h 123825"/>
                <a:gd name="connsiteX29" fmla="*/ 0 w 121920"/>
                <a:gd name="connsiteY29" fmla="*/ 8953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1920" h="123825">
                  <a:moveTo>
                    <a:pt x="0" y="89535"/>
                  </a:moveTo>
                  <a:lnTo>
                    <a:pt x="0" y="89535"/>
                  </a:lnTo>
                  <a:cubicBezTo>
                    <a:pt x="1905" y="83820"/>
                    <a:pt x="3943" y="78148"/>
                    <a:pt x="5715" y="72390"/>
                  </a:cubicBezTo>
                  <a:cubicBezTo>
                    <a:pt x="6485" y="69888"/>
                    <a:pt x="6901" y="67287"/>
                    <a:pt x="7620" y="64770"/>
                  </a:cubicBezTo>
                  <a:cubicBezTo>
                    <a:pt x="8172" y="62839"/>
                    <a:pt x="8890" y="60960"/>
                    <a:pt x="9525" y="59055"/>
                  </a:cubicBezTo>
                  <a:cubicBezTo>
                    <a:pt x="4158" y="42955"/>
                    <a:pt x="6605" y="52633"/>
                    <a:pt x="9525" y="19050"/>
                  </a:cubicBezTo>
                  <a:cubicBezTo>
                    <a:pt x="10083" y="12631"/>
                    <a:pt x="10701" y="7032"/>
                    <a:pt x="17145" y="3810"/>
                  </a:cubicBezTo>
                  <a:cubicBezTo>
                    <a:pt x="21280" y="1743"/>
                    <a:pt x="26035" y="1270"/>
                    <a:pt x="30480" y="0"/>
                  </a:cubicBezTo>
                  <a:cubicBezTo>
                    <a:pt x="51260" y="3463"/>
                    <a:pt x="33778" y="-1726"/>
                    <a:pt x="49530" y="9525"/>
                  </a:cubicBezTo>
                  <a:cubicBezTo>
                    <a:pt x="51164" y="10692"/>
                    <a:pt x="53449" y="10532"/>
                    <a:pt x="55245" y="11430"/>
                  </a:cubicBezTo>
                  <a:cubicBezTo>
                    <a:pt x="58557" y="13086"/>
                    <a:pt x="61533" y="15347"/>
                    <a:pt x="64770" y="17145"/>
                  </a:cubicBezTo>
                  <a:cubicBezTo>
                    <a:pt x="67252" y="18524"/>
                    <a:pt x="70234" y="19107"/>
                    <a:pt x="72390" y="20955"/>
                  </a:cubicBezTo>
                  <a:cubicBezTo>
                    <a:pt x="79208" y="26799"/>
                    <a:pt x="84256" y="34617"/>
                    <a:pt x="91440" y="40005"/>
                  </a:cubicBezTo>
                  <a:lnTo>
                    <a:pt x="99060" y="45720"/>
                  </a:lnTo>
                  <a:cubicBezTo>
                    <a:pt x="100330" y="49530"/>
                    <a:pt x="101239" y="53480"/>
                    <a:pt x="102870" y="57150"/>
                  </a:cubicBezTo>
                  <a:cubicBezTo>
                    <a:pt x="104992" y="61924"/>
                    <a:pt x="108806" y="64991"/>
                    <a:pt x="112395" y="68580"/>
                  </a:cubicBezTo>
                  <a:cubicBezTo>
                    <a:pt x="113665" y="72390"/>
                    <a:pt x="115148" y="76135"/>
                    <a:pt x="116205" y="80010"/>
                  </a:cubicBezTo>
                  <a:cubicBezTo>
                    <a:pt x="117057" y="83134"/>
                    <a:pt x="116973" y="86503"/>
                    <a:pt x="118110" y="89535"/>
                  </a:cubicBezTo>
                  <a:cubicBezTo>
                    <a:pt x="118914" y="91679"/>
                    <a:pt x="120650" y="93345"/>
                    <a:pt x="121920" y="95250"/>
                  </a:cubicBezTo>
                  <a:cubicBezTo>
                    <a:pt x="121234" y="102799"/>
                    <a:pt x="124413" y="117425"/>
                    <a:pt x="114300" y="121920"/>
                  </a:cubicBezTo>
                  <a:cubicBezTo>
                    <a:pt x="110770" y="123489"/>
                    <a:pt x="106680" y="123190"/>
                    <a:pt x="102870" y="123825"/>
                  </a:cubicBezTo>
                  <a:cubicBezTo>
                    <a:pt x="97155" y="123190"/>
                    <a:pt x="91397" y="122865"/>
                    <a:pt x="85725" y="121920"/>
                  </a:cubicBezTo>
                  <a:cubicBezTo>
                    <a:pt x="83744" y="121590"/>
                    <a:pt x="81970" y="120451"/>
                    <a:pt x="80010" y="120015"/>
                  </a:cubicBezTo>
                  <a:cubicBezTo>
                    <a:pt x="76239" y="119177"/>
                    <a:pt x="72390" y="118745"/>
                    <a:pt x="68580" y="118110"/>
                  </a:cubicBezTo>
                  <a:lnTo>
                    <a:pt x="53340" y="120015"/>
                  </a:lnTo>
                  <a:cubicBezTo>
                    <a:pt x="44809" y="121234"/>
                    <a:pt x="40590" y="122184"/>
                    <a:pt x="32385" y="123825"/>
                  </a:cubicBezTo>
                  <a:cubicBezTo>
                    <a:pt x="29210" y="122555"/>
                    <a:pt x="26062" y="121216"/>
                    <a:pt x="22860" y="120015"/>
                  </a:cubicBezTo>
                  <a:cubicBezTo>
                    <a:pt x="20980" y="119310"/>
                    <a:pt x="18888" y="119106"/>
                    <a:pt x="17145" y="118110"/>
                  </a:cubicBezTo>
                  <a:cubicBezTo>
                    <a:pt x="14388" y="116535"/>
                    <a:pt x="12109" y="114240"/>
                    <a:pt x="9525" y="112395"/>
                  </a:cubicBezTo>
                  <a:cubicBezTo>
                    <a:pt x="2373" y="107287"/>
                    <a:pt x="1588" y="93345"/>
                    <a:pt x="0" y="89535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09FB143C-F265-1ED7-3B71-768BCFC6FFCA}"/>
                </a:ext>
              </a:extLst>
            </p:cNvPr>
            <p:cNvSpPr/>
            <p:nvPr/>
          </p:nvSpPr>
          <p:spPr>
            <a:xfrm>
              <a:off x="6418392" y="296709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1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19378CFE-08AB-B95A-1203-6F6F8C32B9A3}"/>
                </a:ext>
              </a:extLst>
            </p:cNvPr>
            <p:cNvSpPr/>
            <p:nvPr/>
          </p:nvSpPr>
          <p:spPr>
            <a:xfrm>
              <a:off x="6289040" y="3693160"/>
              <a:ext cx="114612" cy="139700"/>
            </a:xfrm>
            <a:custGeom>
              <a:avLst/>
              <a:gdLst>
                <a:gd name="connsiteX0" fmla="*/ 0 w 114612"/>
                <a:gd name="connsiteY0" fmla="*/ 66040 h 139700"/>
                <a:gd name="connsiteX1" fmla="*/ 0 w 114612"/>
                <a:gd name="connsiteY1" fmla="*/ 66040 h 139700"/>
                <a:gd name="connsiteX2" fmla="*/ 10160 w 114612"/>
                <a:gd name="connsiteY2" fmla="*/ 45720 h 139700"/>
                <a:gd name="connsiteX3" fmla="*/ 5080 w 114612"/>
                <a:gd name="connsiteY3" fmla="*/ 38100 h 139700"/>
                <a:gd name="connsiteX4" fmla="*/ 12700 w 114612"/>
                <a:gd name="connsiteY4" fmla="*/ 10160 h 139700"/>
                <a:gd name="connsiteX5" fmla="*/ 30480 w 114612"/>
                <a:gd name="connsiteY5" fmla="*/ 0 h 139700"/>
                <a:gd name="connsiteX6" fmla="*/ 40640 w 114612"/>
                <a:gd name="connsiteY6" fmla="*/ 2540 h 139700"/>
                <a:gd name="connsiteX7" fmla="*/ 45720 w 114612"/>
                <a:gd name="connsiteY7" fmla="*/ 10160 h 139700"/>
                <a:gd name="connsiteX8" fmla="*/ 53340 w 114612"/>
                <a:gd name="connsiteY8" fmla="*/ 15240 h 139700"/>
                <a:gd name="connsiteX9" fmla="*/ 58420 w 114612"/>
                <a:gd name="connsiteY9" fmla="*/ 22860 h 139700"/>
                <a:gd name="connsiteX10" fmla="*/ 76200 w 114612"/>
                <a:gd name="connsiteY10" fmla="*/ 30480 h 139700"/>
                <a:gd name="connsiteX11" fmla="*/ 83820 w 114612"/>
                <a:gd name="connsiteY11" fmla="*/ 38100 h 139700"/>
                <a:gd name="connsiteX12" fmla="*/ 91440 w 114612"/>
                <a:gd name="connsiteY12" fmla="*/ 40640 h 139700"/>
                <a:gd name="connsiteX13" fmla="*/ 106680 w 114612"/>
                <a:gd name="connsiteY13" fmla="*/ 66040 h 139700"/>
                <a:gd name="connsiteX14" fmla="*/ 111760 w 114612"/>
                <a:gd name="connsiteY14" fmla="*/ 81280 h 139700"/>
                <a:gd name="connsiteX15" fmla="*/ 114300 w 114612"/>
                <a:gd name="connsiteY15" fmla="*/ 88900 h 139700"/>
                <a:gd name="connsiteX16" fmla="*/ 106680 w 114612"/>
                <a:gd name="connsiteY16" fmla="*/ 132080 h 139700"/>
                <a:gd name="connsiteX17" fmla="*/ 96520 w 114612"/>
                <a:gd name="connsiteY17" fmla="*/ 137160 h 139700"/>
                <a:gd name="connsiteX18" fmla="*/ 83820 w 114612"/>
                <a:gd name="connsiteY18" fmla="*/ 139700 h 139700"/>
                <a:gd name="connsiteX19" fmla="*/ 55880 w 114612"/>
                <a:gd name="connsiteY19" fmla="*/ 134620 h 139700"/>
                <a:gd name="connsiteX20" fmla="*/ 25400 w 114612"/>
                <a:gd name="connsiteY20" fmla="*/ 114300 h 139700"/>
                <a:gd name="connsiteX21" fmla="*/ 17780 w 114612"/>
                <a:gd name="connsiteY21" fmla="*/ 109220 h 139700"/>
                <a:gd name="connsiteX22" fmla="*/ 0 w 114612"/>
                <a:gd name="connsiteY22" fmla="*/ 6604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612" h="139700">
                  <a:moveTo>
                    <a:pt x="0" y="66040"/>
                  </a:moveTo>
                  <a:lnTo>
                    <a:pt x="0" y="66040"/>
                  </a:lnTo>
                  <a:cubicBezTo>
                    <a:pt x="3387" y="59267"/>
                    <a:pt x="8805" y="53171"/>
                    <a:pt x="10160" y="45720"/>
                  </a:cubicBezTo>
                  <a:cubicBezTo>
                    <a:pt x="10706" y="42717"/>
                    <a:pt x="5417" y="41134"/>
                    <a:pt x="5080" y="38100"/>
                  </a:cubicBezTo>
                  <a:cubicBezTo>
                    <a:pt x="4460" y="32524"/>
                    <a:pt x="9168" y="15105"/>
                    <a:pt x="12700" y="10160"/>
                  </a:cubicBezTo>
                  <a:cubicBezTo>
                    <a:pt x="14695" y="7368"/>
                    <a:pt x="28475" y="1003"/>
                    <a:pt x="30480" y="0"/>
                  </a:cubicBezTo>
                  <a:cubicBezTo>
                    <a:pt x="33867" y="847"/>
                    <a:pt x="37735" y="604"/>
                    <a:pt x="40640" y="2540"/>
                  </a:cubicBezTo>
                  <a:cubicBezTo>
                    <a:pt x="43180" y="4233"/>
                    <a:pt x="43561" y="8001"/>
                    <a:pt x="45720" y="10160"/>
                  </a:cubicBezTo>
                  <a:cubicBezTo>
                    <a:pt x="47879" y="12319"/>
                    <a:pt x="50800" y="13547"/>
                    <a:pt x="53340" y="15240"/>
                  </a:cubicBezTo>
                  <a:cubicBezTo>
                    <a:pt x="55033" y="17780"/>
                    <a:pt x="56261" y="20701"/>
                    <a:pt x="58420" y="22860"/>
                  </a:cubicBezTo>
                  <a:cubicBezTo>
                    <a:pt x="64267" y="28707"/>
                    <a:pt x="68427" y="28537"/>
                    <a:pt x="76200" y="30480"/>
                  </a:cubicBezTo>
                  <a:cubicBezTo>
                    <a:pt x="78740" y="33020"/>
                    <a:pt x="80831" y="36107"/>
                    <a:pt x="83820" y="38100"/>
                  </a:cubicBezTo>
                  <a:cubicBezTo>
                    <a:pt x="86048" y="39585"/>
                    <a:pt x="89547" y="38747"/>
                    <a:pt x="91440" y="40640"/>
                  </a:cubicBezTo>
                  <a:cubicBezTo>
                    <a:pt x="95416" y="44616"/>
                    <a:pt x="104008" y="59359"/>
                    <a:pt x="106680" y="66040"/>
                  </a:cubicBezTo>
                  <a:cubicBezTo>
                    <a:pt x="108669" y="71012"/>
                    <a:pt x="110067" y="76200"/>
                    <a:pt x="111760" y="81280"/>
                  </a:cubicBezTo>
                  <a:lnTo>
                    <a:pt x="114300" y="88900"/>
                  </a:lnTo>
                  <a:cubicBezTo>
                    <a:pt x="113843" y="95297"/>
                    <a:pt x="117761" y="122846"/>
                    <a:pt x="106680" y="132080"/>
                  </a:cubicBezTo>
                  <a:cubicBezTo>
                    <a:pt x="103771" y="134504"/>
                    <a:pt x="100112" y="135963"/>
                    <a:pt x="96520" y="137160"/>
                  </a:cubicBezTo>
                  <a:cubicBezTo>
                    <a:pt x="92424" y="138525"/>
                    <a:pt x="88053" y="138853"/>
                    <a:pt x="83820" y="139700"/>
                  </a:cubicBezTo>
                  <a:cubicBezTo>
                    <a:pt x="74507" y="138007"/>
                    <a:pt x="65026" y="137059"/>
                    <a:pt x="55880" y="134620"/>
                  </a:cubicBezTo>
                  <a:cubicBezTo>
                    <a:pt x="46316" y="132070"/>
                    <a:pt x="30483" y="117689"/>
                    <a:pt x="25400" y="114300"/>
                  </a:cubicBezTo>
                  <a:cubicBezTo>
                    <a:pt x="22860" y="112607"/>
                    <a:pt x="19939" y="111379"/>
                    <a:pt x="17780" y="109220"/>
                  </a:cubicBezTo>
                  <a:cubicBezTo>
                    <a:pt x="14787" y="106227"/>
                    <a:pt x="2963" y="73237"/>
                    <a:pt x="0" y="66040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F29ACCB-79CE-339A-B13A-A1275E553837}"/>
                </a:ext>
              </a:extLst>
            </p:cNvPr>
            <p:cNvSpPr/>
            <p:nvPr/>
          </p:nvSpPr>
          <p:spPr>
            <a:xfrm>
              <a:off x="6175692" y="365410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de-DE" sz="9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9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2C71D858-DBEA-57AA-FAA6-13585625C18F}"/>
                </a:ext>
              </a:extLst>
            </p:cNvPr>
            <p:cNvSpPr/>
            <p:nvPr/>
          </p:nvSpPr>
          <p:spPr>
            <a:xfrm>
              <a:off x="6448425" y="3632716"/>
              <a:ext cx="129553" cy="133469"/>
            </a:xfrm>
            <a:custGeom>
              <a:avLst/>
              <a:gdLst>
                <a:gd name="connsiteX0" fmla="*/ 0 w 129553"/>
                <a:gd name="connsiteY0" fmla="*/ 9644 h 133469"/>
                <a:gd name="connsiteX1" fmla="*/ 0 w 129553"/>
                <a:gd name="connsiteY1" fmla="*/ 9644 h 133469"/>
                <a:gd name="connsiteX2" fmla="*/ 20955 w 129553"/>
                <a:gd name="connsiteY2" fmla="*/ 119 h 133469"/>
                <a:gd name="connsiteX3" fmla="*/ 70485 w 129553"/>
                <a:gd name="connsiteY3" fmla="*/ 3929 h 133469"/>
                <a:gd name="connsiteX4" fmla="*/ 78105 w 129553"/>
                <a:gd name="connsiteY4" fmla="*/ 7739 h 133469"/>
                <a:gd name="connsiteX5" fmla="*/ 87630 w 129553"/>
                <a:gd name="connsiteY5" fmla="*/ 11549 h 133469"/>
                <a:gd name="connsiteX6" fmla="*/ 108585 w 129553"/>
                <a:gd name="connsiteY6" fmla="*/ 26789 h 133469"/>
                <a:gd name="connsiteX7" fmla="*/ 118110 w 129553"/>
                <a:gd name="connsiteY7" fmla="*/ 40124 h 133469"/>
                <a:gd name="connsiteX8" fmla="*/ 123825 w 129553"/>
                <a:gd name="connsiteY8" fmla="*/ 51554 h 133469"/>
                <a:gd name="connsiteX9" fmla="*/ 129540 w 129553"/>
                <a:gd name="connsiteY9" fmla="*/ 76319 h 133469"/>
                <a:gd name="connsiteX10" fmla="*/ 125730 w 129553"/>
                <a:gd name="connsiteY10" fmla="*/ 101084 h 133469"/>
                <a:gd name="connsiteX11" fmla="*/ 116205 w 129553"/>
                <a:gd name="connsiteY11" fmla="*/ 116324 h 133469"/>
                <a:gd name="connsiteX12" fmla="*/ 110490 w 129553"/>
                <a:gd name="connsiteY12" fmla="*/ 118229 h 133469"/>
                <a:gd name="connsiteX13" fmla="*/ 95250 w 129553"/>
                <a:gd name="connsiteY13" fmla="*/ 129659 h 133469"/>
                <a:gd name="connsiteX14" fmla="*/ 81915 w 129553"/>
                <a:gd name="connsiteY14" fmla="*/ 133469 h 133469"/>
                <a:gd name="connsiteX15" fmla="*/ 34290 w 129553"/>
                <a:gd name="connsiteY15" fmla="*/ 127754 h 133469"/>
                <a:gd name="connsiteX16" fmla="*/ 30480 w 129553"/>
                <a:gd name="connsiteY16" fmla="*/ 122039 h 133469"/>
                <a:gd name="connsiteX17" fmla="*/ 28575 w 129553"/>
                <a:gd name="connsiteY17" fmla="*/ 110609 h 133469"/>
                <a:gd name="connsiteX18" fmla="*/ 26670 w 129553"/>
                <a:gd name="connsiteY18" fmla="*/ 102989 h 133469"/>
                <a:gd name="connsiteX19" fmla="*/ 20955 w 129553"/>
                <a:gd name="connsiteY19" fmla="*/ 104894 h 133469"/>
                <a:gd name="connsiteX20" fmla="*/ 15240 w 129553"/>
                <a:gd name="connsiteY20" fmla="*/ 101084 h 133469"/>
                <a:gd name="connsiteX21" fmla="*/ 9525 w 129553"/>
                <a:gd name="connsiteY21" fmla="*/ 87749 h 133469"/>
                <a:gd name="connsiteX22" fmla="*/ 7620 w 129553"/>
                <a:gd name="connsiteY22" fmla="*/ 62984 h 133469"/>
                <a:gd name="connsiteX23" fmla="*/ 1905 w 129553"/>
                <a:gd name="connsiteY23" fmla="*/ 49649 h 133469"/>
                <a:gd name="connsiteX24" fmla="*/ 0 w 129553"/>
                <a:gd name="connsiteY24" fmla="*/ 9644 h 133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553" h="133469">
                  <a:moveTo>
                    <a:pt x="0" y="9644"/>
                  </a:moveTo>
                  <a:lnTo>
                    <a:pt x="0" y="9644"/>
                  </a:lnTo>
                  <a:cubicBezTo>
                    <a:pt x="6985" y="6469"/>
                    <a:pt x="13365" y="1243"/>
                    <a:pt x="20955" y="119"/>
                  </a:cubicBezTo>
                  <a:cubicBezTo>
                    <a:pt x="26524" y="-706"/>
                    <a:pt x="60915" y="2972"/>
                    <a:pt x="70485" y="3929"/>
                  </a:cubicBezTo>
                  <a:cubicBezTo>
                    <a:pt x="73025" y="5199"/>
                    <a:pt x="75510" y="6586"/>
                    <a:pt x="78105" y="7739"/>
                  </a:cubicBezTo>
                  <a:cubicBezTo>
                    <a:pt x="81230" y="9128"/>
                    <a:pt x="84571" y="10020"/>
                    <a:pt x="87630" y="11549"/>
                  </a:cubicBezTo>
                  <a:cubicBezTo>
                    <a:pt x="95100" y="15284"/>
                    <a:pt x="102760" y="20964"/>
                    <a:pt x="108585" y="26789"/>
                  </a:cubicBezTo>
                  <a:cubicBezTo>
                    <a:pt x="109448" y="27652"/>
                    <a:pt x="117028" y="37961"/>
                    <a:pt x="118110" y="40124"/>
                  </a:cubicBezTo>
                  <a:cubicBezTo>
                    <a:pt x="125997" y="55898"/>
                    <a:pt x="112906" y="35176"/>
                    <a:pt x="123825" y="51554"/>
                  </a:cubicBezTo>
                  <a:cubicBezTo>
                    <a:pt x="125152" y="56199"/>
                    <a:pt x="129836" y="70693"/>
                    <a:pt x="129540" y="76319"/>
                  </a:cubicBezTo>
                  <a:cubicBezTo>
                    <a:pt x="129101" y="84660"/>
                    <a:pt x="127542" y="92931"/>
                    <a:pt x="125730" y="101084"/>
                  </a:cubicBezTo>
                  <a:cubicBezTo>
                    <a:pt x="124327" y="107398"/>
                    <a:pt x="121653" y="112692"/>
                    <a:pt x="116205" y="116324"/>
                  </a:cubicBezTo>
                  <a:cubicBezTo>
                    <a:pt x="114534" y="117438"/>
                    <a:pt x="112395" y="117594"/>
                    <a:pt x="110490" y="118229"/>
                  </a:cubicBezTo>
                  <a:cubicBezTo>
                    <a:pt x="104863" y="123856"/>
                    <a:pt x="103366" y="126278"/>
                    <a:pt x="95250" y="129659"/>
                  </a:cubicBezTo>
                  <a:cubicBezTo>
                    <a:pt x="90983" y="131437"/>
                    <a:pt x="86360" y="132199"/>
                    <a:pt x="81915" y="133469"/>
                  </a:cubicBezTo>
                  <a:cubicBezTo>
                    <a:pt x="72805" y="132862"/>
                    <a:pt x="45113" y="132264"/>
                    <a:pt x="34290" y="127754"/>
                  </a:cubicBezTo>
                  <a:cubicBezTo>
                    <a:pt x="32177" y="126873"/>
                    <a:pt x="31750" y="123944"/>
                    <a:pt x="30480" y="122039"/>
                  </a:cubicBezTo>
                  <a:cubicBezTo>
                    <a:pt x="29845" y="118229"/>
                    <a:pt x="29333" y="114397"/>
                    <a:pt x="28575" y="110609"/>
                  </a:cubicBezTo>
                  <a:cubicBezTo>
                    <a:pt x="28062" y="108042"/>
                    <a:pt x="28765" y="104560"/>
                    <a:pt x="26670" y="102989"/>
                  </a:cubicBezTo>
                  <a:cubicBezTo>
                    <a:pt x="25064" y="101784"/>
                    <a:pt x="22860" y="104259"/>
                    <a:pt x="20955" y="104894"/>
                  </a:cubicBezTo>
                  <a:cubicBezTo>
                    <a:pt x="19050" y="103624"/>
                    <a:pt x="16706" y="102843"/>
                    <a:pt x="15240" y="101084"/>
                  </a:cubicBezTo>
                  <a:cubicBezTo>
                    <a:pt x="12624" y="97945"/>
                    <a:pt x="10848" y="91719"/>
                    <a:pt x="9525" y="87749"/>
                  </a:cubicBezTo>
                  <a:cubicBezTo>
                    <a:pt x="8890" y="79494"/>
                    <a:pt x="9146" y="71122"/>
                    <a:pt x="7620" y="62984"/>
                  </a:cubicBezTo>
                  <a:cubicBezTo>
                    <a:pt x="3405" y="40502"/>
                    <a:pt x="3168" y="76172"/>
                    <a:pt x="1905" y="49649"/>
                  </a:cubicBezTo>
                  <a:cubicBezTo>
                    <a:pt x="1392" y="38866"/>
                    <a:pt x="317" y="16311"/>
                    <a:pt x="0" y="9644"/>
                  </a:cubicBezTo>
                  <a:close/>
                </a:path>
              </a:pathLst>
            </a:custGeom>
            <a:solidFill>
              <a:srgbClr val="FED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FD0C4DE1-214F-A4D4-8149-C21B9BE7B078}"/>
                </a:ext>
              </a:extLst>
            </p:cNvPr>
            <p:cNvSpPr/>
            <p:nvPr/>
          </p:nvSpPr>
          <p:spPr>
            <a:xfrm>
              <a:off x="6346067" y="3572827"/>
              <a:ext cx="350520" cy="205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Symbol" panose="05050102010706020507" pitchFamily="18" charset="2"/>
                </a:rPr>
                <a:t>b</a:t>
              </a:r>
              <a:r>
                <a:rPr lang="de-DE" sz="900" baseline="-25000" dirty="0">
                  <a:solidFill>
                    <a:schemeClr val="tx1"/>
                  </a:solidFill>
                  <a:latin typeface="Symbol" panose="05050102010706020507" pitchFamily="18" charset="2"/>
                </a:rPr>
                <a:t>3</a:t>
              </a:r>
              <a:endParaRPr lang="en-US" sz="9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0" y="756225"/>
            <a:ext cx="2835910" cy="115824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012ABE-C8D1-3F54-A5D2-E5CD4A4B346A}"/>
              </a:ext>
            </a:extLst>
          </p:cNvPr>
          <p:cNvGrpSpPr/>
          <p:nvPr/>
        </p:nvGrpSpPr>
        <p:grpSpPr>
          <a:xfrm>
            <a:off x="3788932" y="653077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102EB3CA-9597-556B-9730-6848A7C0970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2F97BC1-08D2-24F0-D677-3A76D304745E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B5AD6AA6-45DB-E899-CB47-91368AC05B95}"/>
              </a:ext>
            </a:extLst>
          </p:cNvPr>
          <p:cNvGrpSpPr/>
          <p:nvPr/>
        </p:nvGrpSpPr>
        <p:grpSpPr>
          <a:xfrm>
            <a:off x="7065203" y="1434069"/>
            <a:ext cx="3562394" cy="3330910"/>
            <a:chOff x="7065203" y="1434069"/>
            <a:chExt cx="3562394" cy="3330910"/>
          </a:xfrm>
        </p:grpSpPr>
        <p:sp>
          <p:nvSpPr>
            <p:cNvPr id="29" name="Freeform: Shape 9">
              <a:extLst>
                <a:ext uri="{FF2B5EF4-FFF2-40B4-BE49-F238E27FC236}">
                  <a16:creationId xmlns:a16="http://schemas.microsoft.com/office/drawing/2014/main" id="{67612A92-1BE7-CC92-1A9C-383C59C07BA2}"/>
                </a:ext>
              </a:extLst>
            </p:cNvPr>
            <p:cNvSpPr/>
            <p:nvPr/>
          </p:nvSpPr>
          <p:spPr>
            <a:xfrm>
              <a:off x="8442846" y="4169020"/>
              <a:ext cx="448974" cy="288626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Block Arc 6">
              <a:extLst>
                <a:ext uri="{FF2B5EF4-FFF2-40B4-BE49-F238E27FC236}">
                  <a16:creationId xmlns:a16="http://schemas.microsoft.com/office/drawing/2014/main" id="{7ABF4BA9-4AB9-9980-F36B-1B101A5858CB}"/>
                </a:ext>
              </a:extLst>
            </p:cNvPr>
            <p:cNvSpPr/>
            <p:nvPr/>
          </p:nvSpPr>
          <p:spPr>
            <a:xfrm rot="10800000">
              <a:off x="7065203" y="1434069"/>
              <a:ext cx="3562394" cy="2776687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0C9C0A51-F170-2CCF-2820-BD3C7C3F304A}"/>
                </a:ext>
              </a:extLst>
            </p:cNvPr>
            <p:cNvSpPr/>
            <p:nvPr/>
          </p:nvSpPr>
          <p:spPr>
            <a:xfrm>
              <a:off x="7392568" y="4409541"/>
              <a:ext cx="2709878" cy="355438"/>
            </a:xfrm>
            <a:prstGeom prst="rect">
              <a:avLst/>
            </a:prstGeom>
            <a:solidFill>
              <a:srgbClr val="E6E6FF"/>
            </a:solidFill>
            <a:ln w="1270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5">
              <a:extLst>
                <a:ext uri="{FF2B5EF4-FFF2-40B4-BE49-F238E27FC236}">
                  <a16:creationId xmlns:a16="http://schemas.microsoft.com/office/drawing/2014/main" id="{C09A2F0B-2A91-2C25-5DC7-7C630F8C7DE2}"/>
                </a:ext>
              </a:extLst>
            </p:cNvPr>
            <p:cNvSpPr/>
            <p:nvPr/>
          </p:nvSpPr>
          <p:spPr>
            <a:xfrm rot="10800000">
              <a:off x="7413960" y="2147363"/>
              <a:ext cx="2864880" cy="1937536"/>
            </a:xfrm>
            <a:prstGeom prst="arc">
              <a:avLst>
                <a:gd name="adj1" fmla="val 12005298"/>
                <a:gd name="adj2" fmla="val 13757177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11">
              <a:extLst>
                <a:ext uri="{FF2B5EF4-FFF2-40B4-BE49-F238E27FC236}">
                  <a16:creationId xmlns:a16="http://schemas.microsoft.com/office/drawing/2014/main" id="{19F44F27-463F-FC56-6A83-CD477BD19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9388" y="4587260"/>
              <a:ext cx="1718211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14">
              <a:extLst>
                <a:ext uri="{FF2B5EF4-FFF2-40B4-BE49-F238E27FC236}">
                  <a16:creationId xmlns:a16="http://schemas.microsoft.com/office/drawing/2014/main" id="{4452452D-E998-B3A9-E75D-D78E73B39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 flipV="1">
              <a:off x="9175229" y="3891206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01A3659-48CD-C363-E9EC-97FBFB63B97B}"/>
                </a:ext>
              </a:extLst>
            </p:cNvPr>
            <p:cNvSpPr txBox="1"/>
            <p:nvPr/>
          </p:nvSpPr>
          <p:spPr>
            <a:xfrm rot="20742338">
              <a:off x="9150180" y="3853211"/>
              <a:ext cx="306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</a:t>
              </a:r>
              <a:r>
                <a:rPr lang="en-US" sz="1400" baseline="-25000" dirty="0"/>
                <a:t>1</a:t>
              </a:r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5BFC4A51-DC56-6885-E0A0-F02C01BA33DC}"/>
                </a:ext>
              </a:extLst>
            </p:cNvPr>
            <p:cNvGrpSpPr/>
            <p:nvPr/>
          </p:nvGrpSpPr>
          <p:grpSpPr>
            <a:xfrm>
              <a:off x="8850518" y="4047038"/>
              <a:ext cx="79983" cy="523804"/>
              <a:chOff x="1220397" y="5197369"/>
              <a:chExt cx="153744" cy="1006870"/>
            </a:xfrm>
          </p:grpSpPr>
          <p:cxnSp>
            <p:nvCxnSpPr>
              <p:cNvPr id="41" name="Straight Arrow Connector 17">
                <a:extLst>
                  <a:ext uri="{FF2B5EF4-FFF2-40B4-BE49-F238E27FC236}">
                    <a16:creationId xmlns:a16="http://schemas.microsoft.com/office/drawing/2014/main" id="{3919383D-F80F-5528-4090-D44F238BAC08}"/>
                  </a:ext>
                </a:extLst>
              </p:cNvPr>
              <p:cNvCxnSpPr/>
              <p:nvPr/>
            </p:nvCxnSpPr>
            <p:spPr>
              <a:xfrm flipV="1">
                <a:off x="1294533" y="5896013"/>
                <a:ext cx="0" cy="30822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18">
                <a:extLst>
                  <a:ext uri="{FF2B5EF4-FFF2-40B4-BE49-F238E27FC236}">
                    <a16:creationId xmlns:a16="http://schemas.microsoft.com/office/drawing/2014/main" id="{989C7AB2-F361-96F3-EA78-5510CECC9B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2748" y="5197369"/>
                <a:ext cx="0" cy="3556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3">
                <a:extLst>
                  <a:ext uri="{FF2B5EF4-FFF2-40B4-BE49-F238E27FC236}">
                    <a16:creationId xmlns:a16="http://schemas.microsoft.com/office/drawing/2014/main" id="{D3A243CF-D641-057D-D4CE-ECCDB8352B98}"/>
                  </a:ext>
                </a:extLst>
              </p:cNvPr>
              <p:cNvCxnSpPr/>
              <p:nvPr/>
            </p:nvCxnSpPr>
            <p:spPr>
              <a:xfrm>
                <a:off x="1222940" y="5596467"/>
                <a:ext cx="1512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24">
                <a:extLst>
                  <a:ext uri="{FF2B5EF4-FFF2-40B4-BE49-F238E27FC236}">
                    <a16:creationId xmlns:a16="http://schemas.microsoft.com/office/drawing/2014/main" id="{8E7F50EE-9F6F-704E-62E7-A18F3AE83D40}"/>
                  </a:ext>
                </a:extLst>
              </p:cNvPr>
              <p:cNvCxnSpPr/>
              <p:nvPr/>
            </p:nvCxnSpPr>
            <p:spPr>
              <a:xfrm>
                <a:off x="1220397" y="5885499"/>
                <a:ext cx="15120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338F7F85-CA5F-0976-B131-938A03F71041}"/>
                </a:ext>
              </a:extLst>
            </p:cNvPr>
            <p:cNvSpPr txBox="1"/>
            <p:nvPr/>
          </p:nvSpPr>
          <p:spPr>
            <a:xfrm rot="16200000" flipH="1">
              <a:off x="8878105" y="4131322"/>
              <a:ext cx="339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</a:t>
              </a:r>
              <a:endParaRPr lang="en-US" sz="1400" baseline="-25000" dirty="0"/>
            </a:p>
          </p:txBody>
        </p:sp>
        <p:cxnSp>
          <p:nvCxnSpPr>
            <p:cNvPr id="37" name="Straight Arrow Connector 29">
              <a:extLst>
                <a:ext uri="{FF2B5EF4-FFF2-40B4-BE49-F238E27FC236}">
                  <a16:creationId xmlns:a16="http://schemas.microsoft.com/office/drawing/2014/main" id="{49C637EA-EDBD-8F82-6287-222A57D9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922805" flipH="1" flipV="1">
              <a:off x="9156092" y="4432519"/>
              <a:ext cx="82017" cy="31166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6DEF176A-2AB8-9D82-0FA7-1717121F2880}"/>
                </a:ext>
              </a:extLst>
            </p:cNvPr>
            <p:cNvSpPr txBox="1"/>
            <p:nvPr/>
          </p:nvSpPr>
          <p:spPr>
            <a:xfrm rot="65143">
              <a:off x="9159322" y="4385081"/>
              <a:ext cx="311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t</a:t>
              </a:r>
              <a:r>
                <a:rPr lang="en-US" sz="1400" baseline="-25000" dirty="0" err="1"/>
                <a:t>B</a:t>
              </a:r>
              <a:endParaRPr lang="en-US" sz="1400" baseline="-25000" dirty="0"/>
            </a:p>
          </p:txBody>
        </p:sp>
        <p:sp>
          <p:nvSpPr>
            <p:cNvPr id="39" name="Arc 36">
              <a:extLst>
                <a:ext uri="{FF2B5EF4-FFF2-40B4-BE49-F238E27FC236}">
                  <a16:creationId xmlns:a16="http://schemas.microsoft.com/office/drawing/2014/main" id="{64A08B0F-8D29-6427-2BF4-A8306D2447A8}"/>
                </a:ext>
              </a:extLst>
            </p:cNvPr>
            <p:cNvSpPr/>
            <p:nvPr/>
          </p:nvSpPr>
          <p:spPr>
            <a:xfrm rot="10800000">
              <a:off x="7413960" y="2112539"/>
              <a:ext cx="2864880" cy="1937536"/>
            </a:xfrm>
            <a:prstGeom prst="arc">
              <a:avLst>
                <a:gd name="adj1" fmla="val 16576986"/>
                <a:gd name="adj2" fmla="val 20227163"/>
              </a:avLst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Connector 37">
              <a:extLst>
                <a:ext uri="{FF2B5EF4-FFF2-40B4-BE49-F238E27FC236}">
                  <a16:creationId xmlns:a16="http://schemas.microsoft.com/office/drawing/2014/main" id="{D3FB6F99-C741-0956-2651-4A858ACF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6894" y="4589995"/>
              <a:ext cx="69560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0274F3D-3CB4-BD5D-F349-0A6F6515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A9DA52-5B1A-FE77-E0E2-0CC64BD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15" y="934854"/>
            <a:ext cx="2595880" cy="1132205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9754B17-AB8F-C68D-4AF2-FB250B643011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7" name="Pfeil: gebogen 6">
              <a:extLst>
                <a:ext uri="{FF2B5EF4-FFF2-40B4-BE49-F238E27FC236}">
                  <a16:creationId xmlns:a16="http://schemas.microsoft.com/office/drawing/2014/main" id="{471DE147-2315-A75C-8D4E-7BD129D38F6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3F7B8FF6-9010-1B9D-4614-7ECC35C21E0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F25C1CB-D051-E3E2-9E1B-6E30A856C1AD}"/>
              </a:ext>
            </a:extLst>
          </p:cNvPr>
          <p:cNvGrpSpPr>
            <a:grpSpLocks noChangeAspect="1"/>
          </p:cNvGrpSpPr>
          <p:nvPr/>
        </p:nvGrpSpPr>
        <p:grpSpPr>
          <a:xfrm>
            <a:off x="5918580" y="-363585"/>
            <a:ext cx="6189608" cy="5720628"/>
            <a:chOff x="5918527" y="-114034"/>
            <a:chExt cx="6847727" cy="6328882"/>
          </a:xfrm>
        </p:grpSpPr>
        <p:sp>
          <p:nvSpPr>
            <p:cNvPr id="10" name="Freeform: Shape 71">
              <a:extLst>
                <a:ext uri="{FF2B5EF4-FFF2-40B4-BE49-F238E27FC236}">
                  <a16:creationId xmlns:a16="http://schemas.microsoft.com/office/drawing/2014/main" id="{E74F5F03-8600-7301-0294-1572514A886C}"/>
                </a:ext>
              </a:extLst>
            </p:cNvPr>
            <p:cNvSpPr/>
            <p:nvPr/>
          </p:nvSpPr>
          <p:spPr>
            <a:xfrm>
              <a:off x="8569261" y="5069279"/>
              <a:ext cx="863030" cy="554805"/>
            </a:xfrm>
            <a:custGeom>
              <a:avLst/>
              <a:gdLst>
                <a:gd name="connsiteX0" fmla="*/ 0 w 863030"/>
                <a:gd name="connsiteY0" fmla="*/ 549668 h 554805"/>
                <a:gd name="connsiteX1" fmla="*/ 71920 w 863030"/>
                <a:gd name="connsiteY1" fmla="*/ 0 h 554805"/>
                <a:gd name="connsiteX2" fmla="*/ 863030 w 863030"/>
                <a:gd name="connsiteY2" fmla="*/ 66782 h 554805"/>
                <a:gd name="connsiteX3" fmla="*/ 842481 w 863030"/>
                <a:gd name="connsiteY3" fmla="*/ 554805 h 554805"/>
                <a:gd name="connsiteX4" fmla="*/ 0 w 863030"/>
                <a:gd name="connsiteY4" fmla="*/ 549668 h 55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3030" h="554805">
                  <a:moveTo>
                    <a:pt x="0" y="549668"/>
                  </a:moveTo>
                  <a:lnTo>
                    <a:pt x="71920" y="0"/>
                  </a:lnTo>
                  <a:lnTo>
                    <a:pt x="863030" y="66782"/>
                  </a:lnTo>
                  <a:lnTo>
                    <a:pt x="842481" y="554805"/>
                  </a:lnTo>
                  <a:lnTo>
                    <a:pt x="0" y="549668"/>
                  </a:lnTo>
                  <a:close/>
                </a:path>
              </a:pathLst>
            </a:custGeom>
            <a:solidFill>
              <a:srgbClr val="FF80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72">
              <a:extLst>
                <a:ext uri="{FF2B5EF4-FFF2-40B4-BE49-F238E27FC236}">
                  <a16:creationId xmlns:a16="http://schemas.microsoft.com/office/drawing/2014/main" id="{0456140F-BC5E-649C-3A3B-9065C6319EDA}"/>
                </a:ext>
              </a:extLst>
            </p:cNvPr>
            <p:cNvSpPr/>
            <p:nvPr/>
          </p:nvSpPr>
          <p:spPr>
            <a:xfrm>
              <a:off x="6550389" y="5531616"/>
              <a:ext cx="5208998" cy="683232"/>
            </a:xfrm>
            <a:prstGeom prst="rect">
              <a:avLst/>
            </a:prstGeom>
            <a:solidFill>
              <a:srgbClr val="E6E6FF"/>
            </a:solidFill>
            <a:ln w="19050">
              <a:solidFill>
                <a:srgbClr val="A5BC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73">
              <a:extLst>
                <a:ext uri="{FF2B5EF4-FFF2-40B4-BE49-F238E27FC236}">
                  <a16:creationId xmlns:a16="http://schemas.microsoft.com/office/drawing/2014/main" id="{3DF365B8-4B4C-751E-5B19-0914C65EC5A6}"/>
                </a:ext>
              </a:extLst>
            </p:cNvPr>
            <p:cNvSpPr/>
            <p:nvPr/>
          </p:nvSpPr>
          <p:spPr>
            <a:xfrm rot="10800000">
              <a:off x="5918527" y="-114034"/>
              <a:ext cx="6847727" cy="5337423"/>
            </a:xfrm>
            <a:prstGeom prst="blockArc">
              <a:avLst>
                <a:gd name="adj1" fmla="val 12865127"/>
                <a:gd name="adj2" fmla="val 19501939"/>
                <a:gd name="adj3" fmla="val 11947"/>
              </a:avLst>
            </a:prstGeom>
            <a:solidFill>
              <a:srgbClr val="99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85">
              <a:extLst>
                <a:ext uri="{FF2B5EF4-FFF2-40B4-BE49-F238E27FC236}">
                  <a16:creationId xmlns:a16="http://schemas.microsoft.com/office/drawing/2014/main" id="{B0A3443F-17F1-8E4F-E730-160061323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9261" y="5662993"/>
              <a:ext cx="8630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F5056576-B072-0CB9-838F-261D1D7D72BD}"/>
                </a:ext>
              </a:extLst>
            </p:cNvPr>
            <p:cNvSpPr txBox="1"/>
            <p:nvPr/>
          </p:nvSpPr>
          <p:spPr>
            <a:xfrm rot="65143">
              <a:off x="8833143" y="5216379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</a:t>
              </a:r>
              <a:endParaRPr lang="en-US" sz="2800" baseline="-25000" dirty="0"/>
            </a:p>
          </p:txBody>
        </p:sp>
        <p:cxnSp>
          <p:nvCxnSpPr>
            <p:cNvPr id="15" name="Straight Connector 92">
              <a:extLst>
                <a:ext uri="{FF2B5EF4-FFF2-40B4-BE49-F238E27FC236}">
                  <a16:creationId xmlns:a16="http://schemas.microsoft.com/office/drawing/2014/main" id="{BC082361-513B-8807-15FB-05B41DB8FFEA}"/>
                </a:ext>
              </a:extLst>
            </p:cNvPr>
            <p:cNvCxnSpPr/>
            <p:nvPr/>
          </p:nvCxnSpPr>
          <p:spPr>
            <a:xfrm flipV="1">
              <a:off x="8569261" y="5581735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93">
              <a:extLst>
                <a:ext uri="{FF2B5EF4-FFF2-40B4-BE49-F238E27FC236}">
                  <a16:creationId xmlns:a16="http://schemas.microsoft.com/office/drawing/2014/main" id="{653ACE45-59F4-7D1E-5221-A6576EAF54DE}"/>
                </a:ext>
              </a:extLst>
            </p:cNvPr>
            <p:cNvCxnSpPr/>
            <p:nvPr/>
          </p:nvCxnSpPr>
          <p:spPr>
            <a:xfrm flipV="1">
              <a:off x="9431113" y="5576482"/>
              <a:ext cx="0" cy="1927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296FAA-26E5-E1D1-1058-B646484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D416D111-3A94-4624-4052-AF926ED1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43CF450-7FFB-4B0A-F935-5EFBA38EDDCD}"/>
              </a:ext>
            </a:extLst>
          </p:cNvPr>
          <p:cNvGrpSpPr/>
          <p:nvPr/>
        </p:nvGrpSpPr>
        <p:grpSpPr>
          <a:xfrm>
            <a:off x="4491990" y="2518410"/>
            <a:ext cx="3208020" cy="1821180"/>
            <a:chOff x="4491990" y="2518410"/>
            <a:chExt cx="3208020" cy="182118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343C578C-A18F-4956-8FEA-E5326375F6A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990" y="2518410"/>
              <a:ext cx="3208020" cy="1821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06FE3-8E6D-4D1C-A630-D49BA72A3FCC}"/>
                </a:ext>
              </a:extLst>
            </p:cNvPr>
            <p:cNvSpPr/>
            <p:nvPr/>
          </p:nvSpPr>
          <p:spPr>
            <a:xfrm>
              <a:off x="4871720" y="270256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Inner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50CF5B-D414-45A0-A9FC-482473C9DA9B}"/>
                </a:ext>
              </a:extLst>
            </p:cNvPr>
            <p:cNvSpPr/>
            <p:nvPr/>
          </p:nvSpPr>
          <p:spPr>
            <a:xfrm>
              <a:off x="592328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C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20376-CFE2-493D-AABA-A17D1DB8F3D5}"/>
                </a:ext>
              </a:extLst>
            </p:cNvPr>
            <p:cNvSpPr/>
            <p:nvPr/>
          </p:nvSpPr>
          <p:spPr>
            <a:xfrm>
              <a:off x="6654800" y="315468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B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089EEB-AB51-4D95-9CB7-FBBE953246A6}"/>
                </a:ext>
              </a:extLst>
            </p:cNvPr>
            <p:cNvSpPr/>
            <p:nvPr/>
          </p:nvSpPr>
          <p:spPr>
            <a:xfrm>
              <a:off x="5969000" y="396367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A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3D4ED9-6E56-41DC-80CC-A2853D819EF7}"/>
                </a:ext>
              </a:extLst>
            </p:cNvPr>
            <p:cNvSpPr/>
            <p:nvPr/>
          </p:nvSpPr>
          <p:spPr>
            <a:xfrm>
              <a:off x="4643120" y="3869690"/>
              <a:ext cx="88392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Outer Panel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1471EB-DAF3-42D2-9545-726551B6DE69}"/>
                </a:ext>
              </a:extLst>
            </p:cNvPr>
            <p:cNvSpPr/>
            <p:nvPr/>
          </p:nvSpPr>
          <p:spPr>
            <a:xfrm>
              <a:off x="4910455" y="3154680"/>
              <a:ext cx="543560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BBE1CA-15DC-4E8D-85D6-48302E59E5DA}"/>
                </a:ext>
              </a:extLst>
            </p:cNvPr>
            <p:cNvSpPr/>
            <p:nvPr/>
          </p:nvSpPr>
          <p:spPr>
            <a:xfrm>
              <a:off x="4905374" y="3317240"/>
              <a:ext cx="667385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visible </a:t>
              </a: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from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A36804-A218-405A-8158-9F818DCB6B55}"/>
                </a:ext>
              </a:extLst>
            </p:cNvPr>
            <p:cNvSpPr/>
            <p:nvPr/>
          </p:nvSpPr>
          <p:spPr>
            <a:xfrm>
              <a:off x="4879974" y="3459481"/>
              <a:ext cx="428626" cy="1727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inside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" name="Rechteck: abgerundete Ecken 2">
            <a:extLst>
              <a:ext uri="{FF2B5EF4-FFF2-40B4-BE49-F238E27FC236}">
                <a16:creationId xmlns:a16="http://schemas.microsoft.com/office/drawing/2014/main" id="{C37192E7-FD9E-498B-85CC-109E5ADB4122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8F67-0CA9-6616-D6AE-42B5E76DC90C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861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8F1995B-E3DC-DB6B-E6B8-6E34B52D4EDF}"/>
              </a:ext>
            </a:extLst>
          </p:cNvPr>
          <p:cNvGrpSpPr/>
          <p:nvPr/>
        </p:nvGrpSpPr>
        <p:grpSpPr>
          <a:xfrm>
            <a:off x="4206240" y="2308542"/>
            <a:ext cx="3779520" cy="2240915"/>
            <a:chOff x="4206240" y="2308542"/>
            <a:chExt cx="3779520" cy="224091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80FA399E-672E-4883-BC1E-18B41EEA3D3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08542"/>
              <a:ext cx="3779520" cy="2240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DF052-F049-4D6D-9C5C-8C94204C353C}"/>
                </a:ext>
              </a:extLst>
            </p:cNvPr>
            <p:cNvSpPr txBox="1"/>
            <p:nvPr/>
          </p:nvSpPr>
          <p:spPr>
            <a:xfrm>
              <a:off x="5002722" y="2550533"/>
              <a:ext cx="266987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AFAD7A-F6EB-4472-8CC9-493D0877940F}"/>
                </a:ext>
              </a:extLst>
            </p:cNvPr>
            <p:cNvSpPr txBox="1"/>
            <p:nvPr/>
          </p:nvSpPr>
          <p:spPr>
            <a:xfrm>
              <a:off x="6819905" y="2516877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12002-BFD5-4B20-9E57-06D81B4AD6F7}"/>
                </a:ext>
              </a:extLst>
            </p:cNvPr>
            <p:cNvSpPr txBox="1"/>
            <p:nvPr/>
          </p:nvSpPr>
          <p:spPr>
            <a:xfrm>
              <a:off x="5077332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7E7AEE-7872-4CA0-9871-1BF79C046EFA}"/>
                </a:ext>
              </a:extLst>
            </p:cNvPr>
            <p:cNvSpPr txBox="1"/>
            <p:nvPr/>
          </p:nvSpPr>
          <p:spPr>
            <a:xfrm>
              <a:off x="6858000" y="4064373"/>
              <a:ext cx="470028" cy="92333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hteck: abgerundete Ecken 2">
            <a:extLst>
              <a:ext uri="{FF2B5EF4-FFF2-40B4-BE49-F238E27FC236}">
                <a16:creationId xmlns:a16="http://schemas.microsoft.com/office/drawing/2014/main" id="{3A36C515-5F54-4986-BF27-1CBC400601B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599393-AB6C-6695-7C06-4A096554FAE0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69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79C3B4-44FA-F19E-9FAD-EC4EC89D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4F5AC7-C618-1443-90D5-31DC280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F47C2D-3B18-FB60-DB6C-40898E9786E0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28C5C42-3D4C-4480-A31D-AB1410307CFC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2C30EAA-2B78-527D-17C2-3503141061D3}"/>
              </a:ext>
            </a:extLst>
          </p:cNvPr>
          <p:cNvGrpSpPr/>
          <p:nvPr/>
        </p:nvGrpSpPr>
        <p:grpSpPr>
          <a:xfrm>
            <a:off x="4206240" y="2319972"/>
            <a:ext cx="3779520" cy="2218055"/>
            <a:chOff x="4206240" y="2319972"/>
            <a:chExt cx="3779520" cy="2218055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26AC49F-D657-463E-B3E7-114F55DC960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319972"/>
              <a:ext cx="3779520" cy="22180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28C04C-17DA-43D6-A47F-B8791A1E9FDF}"/>
                </a:ext>
              </a:extLst>
            </p:cNvPr>
            <p:cNvSpPr txBox="1"/>
            <p:nvPr/>
          </p:nvSpPr>
          <p:spPr>
            <a:xfrm>
              <a:off x="5481320" y="2440677"/>
              <a:ext cx="421640" cy="32316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 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FF81C-B770-4B75-B09C-24D2A16F6167}"/>
                </a:ext>
              </a:extLst>
            </p:cNvPr>
            <p:cNvSpPr txBox="1"/>
            <p:nvPr/>
          </p:nvSpPr>
          <p:spPr>
            <a:xfrm>
              <a:off x="6078222" y="2603558"/>
              <a:ext cx="42164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CORNER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FA5A33-5CAF-4269-9040-F3B69622207F}"/>
                </a:ext>
              </a:extLst>
            </p:cNvPr>
            <p:cNvSpPr txBox="1"/>
            <p:nvPr/>
          </p:nvSpPr>
          <p:spPr>
            <a:xfrm>
              <a:off x="6078222" y="2711280"/>
              <a:ext cx="332738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RELIEF NOTCH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8AA660-320C-4A48-BFEB-3421BBA53843}"/>
                </a:ext>
              </a:extLst>
            </p:cNvPr>
            <p:cNvSpPr txBox="1"/>
            <p:nvPr/>
          </p:nvSpPr>
          <p:spPr>
            <a:xfrm>
              <a:off x="6151880" y="367851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4212-F64F-4BDE-BE9E-FDE9EFF3766E}"/>
                </a:ext>
              </a:extLst>
            </p:cNvPr>
            <p:cNvSpPr txBox="1"/>
            <p:nvPr/>
          </p:nvSpPr>
          <p:spPr>
            <a:xfrm>
              <a:off x="4277360" y="3891874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A9172E-1A7E-4767-87D8-70C121ED4472}"/>
                </a:ext>
              </a:extLst>
            </p:cNvPr>
            <p:cNvSpPr txBox="1"/>
            <p:nvPr/>
          </p:nvSpPr>
          <p:spPr>
            <a:xfrm>
              <a:off x="5246370" y="3878715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084E97-ED26-4779-8DDD-52C7C924A8B8}"/>
                </a:ext>
              </a:extLst>
            </p:cNvPr>
            <p:cNvSpPr txBox="1"/>
            <p:nvPr/>
          </p:nvSpPr>
          <p:spPr>
            <a:xfrm>
              <a:off x="7195185" y="3891874"/>
              <a:ext cx="595630" cy="215444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 MINIMUM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D942FBDE-3537-F439-6E17-1BB5B5B3BF0D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813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D68804-35B6-1F70-0333-77A7AFC51CA2}"/>
              </a:ext>
            </a:extLst>
          </p:cNvPr>
          <p:cNvGrpSpPr/>
          <p:nvPr/>
        </p:nvGrpSpPr>
        <p:grpSpPr>
          <a:xfrm>
            <a:off x="4206240" y="2153920"/>
            <a:ext cx="3779520" cy="2550160"/>
            <a:chOff x="4206240" y="2153920"/>
            <a:chExt cx="3779520" cy="2550160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411A35FF-3F5B-4661-A103-1BBBA1BF753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40" y="2153920"/>
              <a:ext cx="3779520" cy="255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E428F-7A6B-4623-BD8D-D3D89F2E6455}"/>
                </a:ext>
              </a:extLst>
            </p:cNvPr>
            <p:cNvSpPr txBox="1"/>
            <p:nvPr/>
          </p:nvSpPr>
          <p:spPr>
            <a:xfrm>
              <a:off x="6001892" y="2266053"/>
              <a:ext cx="284608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A/mm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39395-BD1A-4049-8B87-0B6111585EB9}"/>
                </a:ext>
              </a:extLst>
            </p:cNvPr>
            <p:cNvSpPr txBox="1"/>
            <p:nvPr/>
          </p:nvSpPr>
          <p:spPr>
            <a:xfrm>
              <a:off x="5120640" y="3695179"/>
              <a:ext cx="46990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ADHESIVE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B6D1B-91F9-4E2E-96C5-7B5DA7E47E17}"/>
                </a:ext>
              </a:extLst>
            </p:cNvPr>
            <p:cNvSpPr txBox="1"/>
            <p:nvPr/>
          </p:nvSpPr>
          <p:spPr>
            <a:xfrm>
              <a:off x="6348730" y="3839500"/>
              <a:ext cx="5956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BOND WIDTH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0548EF-C067-46DC-AA59-0FD1438D64B9}"/>
                </a:ext>
              </a:extLst>
            </p:cNvPr>
            <p:cNvSpPr txBox="1"/>
            <p:nvPr/>
          </p:nvSpPr>
          <p:spPr>
            <a:xfrm>
              <a:off x="5596127" y="4101087"/>
              <a:ext cx="811530" cy="10772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REINFORCEMENT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hteck: abgerundete Ecken 2">
            <a:extLst>
              <a:ext uri="{FF2B5EF4-FFF2-40B4-BE49-F238E27FC236}">
                <a16:creationId xmlns:a16="http://schemas.microsoft.com/office/drawing/2014/main" id="{94882443-266E-47CB-95C0-45DC1F0707CD}"/>
              </a:ext>
            </a:extLst>
          </p:cNvPr>
          <p:cNvSpPr/>
          <p:nvPr/>
        </p:nvSpPr>
        <p:spPr>
          <a:xfrm>
            <a:off x="9900415" y="447982"/>
            <a:ext cx="1710826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“overlay text” added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AA3B2B-27BA-8E90-496E-CD5ED41250C1}"/>
              </a:ext>
            </a:extLst>
          </p:cNvPr>
          <p:cNvSpPr txBox="1"/>
          <p:nvPr/>
        </p:nvSpPr>
        <p:spPr>
          <a:xfrm>
            <a:off x="7538720" y="5079594"/>
            <a:ext cx="335102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8609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79" y="836989"/>
            <a:ext cx="478536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81B1694-5861-52E3-0551-CF3EE443A7D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6676164-C612-192D-BA26-4C9D52F00CEC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436741C-9ABE-8EF8-67AD-87D8725F83B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43">
            <a:extLst>
              <a:ext uri="{FF2B5EF4-FFF2-40B4-BE49-F238E27FC236}">
                <a16:creationId xmlns:a16="http://schemas.microsoft.com/office/drawing/2014/main" id="{6538E82F-38B5-6E0B-85D5-B1D749DC8530}"/>
              </a:ext>
            </a:extLst>
          </p:cNvPr>
          <p:cNvSpPr txBox="1"/>
          <p:nvPr/>
        </p:nvSpPr>
        <p:spPr>
          <a:xfrm>
            <a:off x="2233129" y="254501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grpSp>
        <p:nvGrpSpPr>
          <p:cNvPr id="8" name="Group 45">
            <a:extLst>
              <a:ext uri="{FF2B5EF4-FFF2-40B4-BE49-F238E27FC236}">
                <a16:creationId xmlns:a16="http://schemas.microsoft.com/office/drawing/2014/main" id="{474DC968-EC64-C7D3-0AFB-3EDD2A61F9A4}"/>
              </a:ext>
            </a:extLst>
          </p:cNvPr>
          <p:cNvGrpSpPr/>
          <p:nvPr/>
        </p:nvGrpSpPr>
        <p:grpSpPr>
          <a:xfrm>
            <a:off x="2307824" y="1987912"/>
            <a:ext cx="2870414" cy="221372"/>
            <a:chOff x="3188421" y="712753"/>
            <a:chExt cx="3598371" cy="277514"/>
          </a:xfrm>
        </p:grpSpPr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34588FCF-2847-17D2-5B50-54D9952B33CA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">
              <a:extLst>
                <a:ext uri="{FF2B5EF4-FFF2-40B4-BE49-F238E27FC236}">
                  <a16:creationId xmlns:a16="http://schemas.microsoft.com/office/drawing/2014/main" id="{7514F584-56A5-0371-CB56-B651E44A7922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5">
              <a:extLst>
                <a:ext uri="{FF2B5EF4-FFF2-40B4-BE49-F238E27FC236}">
                  <a16:creationId xmlns:a16="http://schemas.microsoft.com/office/drawing/2014/main" id="{E5EAFE01-5E54-1D50-2BF8-8D383C7303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701FC1E-33DD-09C6-B758-643CF196C88E}"/>
              </a:ext>
            </a:extLst>
          </p:cNvPr>
          <p:cNvGrpSpPr/>
          <p:nvPr/>
        </p:nvGrpSpPr>
        <p:grpSpPr>
          <a:xfrm>
            <a:off x="2164470" y="2447115"/>
            <a:ext cx="578140" cy="174656"/>
            <a:chOff x="3008711" y="1288413"/>
            <a:chExt cx="724761" cy="21895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C75A02-EC41-15A0-E675-4E7AC988D325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8" name="Straight Connector 18">
                <a:extLst>
                  <a:ext uri="{FF2B5EF4-FFF2-40B4-BE49-F238E27FC236}">
                    <a16:creationId xmlns:a16="http://schemas.microsoft.com/office/drawing/2014/main" id="{5AFA20D8-7CD4-BBC4-3384-A2D9AA9B8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9">
                <a:extLst>
                  <a:ext uri="{FF2B5EF4-FFF2-40B4-BE49-F238E27FC236}">
                    <a16:creationId xmlns:a16="http://schemas.microsoft.com/office/drawing/2014/main" id="{E46E59C1-7B4E-D229-6F92-7A2350F7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0">
                <a:extLst>
                  <a:ext uri="{FF2B5EF4-FFF2-40B4-BE49-F238E27FC236}">
                    <a16:creationId xmlns:a16="http://schemas.microsoft.com/office/drawing/2014/main" id="{A84F57D7-AAA1-A327-DBC2-6A5DCA13BA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0A8DC0AD-7172-FEF4-6B7E-6E65D7A67208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FAEDA8E3-C4D3-96AE-6351-EEEC13552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29">
            <a:extLst>
              <a:ext uri="{FF2B5EF4-FFF2-40B4-BE49-F238E27FC236}">
                <a16:creationId xmlns:a16="http://schemas.microsoft.com/office/drawing/2014/main" id="{21C4468D-D5B8-2F15-60B7-F7458C4D3611}"/>
              </a:ext>
            </a:extLst>
          </p:cNvPr>
          <p:cNvSpPr txBox="1"/>
          <p:nvPr/>
        </p:nvSpPr>
        <p:spPr>
          <a:xfrm>
            <a:off x="3494313" y="1822283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 cm</a:t>
            </a:r>
          </a:p>
        </p:txBody>
      </p:sp>
      <p:grpSp>
        <p:nvGrpSpPr>
          <p:cNvPr id="11" name="Group 44">
            <a:extLst>
              <a:ext uri="{FF2B5EF4-FFF2-40B4-BE49-F238E27FC236}">
                <a16:creationId xmlns:a16="http://schemas.microsoft.com/office/drawing/2014/main" id="{8C4AB5CD-C392-39F9-AA55-A51CF17706E5}"/>
              </a:ext>
            </a:extLst>
          </p:cNvPr>
          <p:cNvGrpSpPr/>
          <p:nvPr/>
        </p:nvGrpSpPr>
        <p:grpSpPr>
          <a:xfrm>
            <a:off x="2279157" y="2279362"/>
            <a:ext cx="2939942" cy="58924"/>
            <a:chOff x="3152483" y="1078116"/>
            <a:chExt cx="3685532" cy="73867"/>
          </a:xfrm>
          <a:solidFill>
            <a:srgbClr val="729FCF"/>
          </a:solidFill>
        </p:grpSpPr>
        <p:cxnSp>
          <p:nvCxnSpPr>
            <p:cNvPr id="13" name="Straight Connector 31">
              <a:extLst>
                <a:ext uri="{FF2B5EF4-FFF2-40B4-BE49-F238E27FC236}">
                  <a16:creationId xmlns:a16="http://schemas.microsoft.com/office/drawing/2014/main" id="{D879C1AD-C7DD-B505-9BA7-5092FB5ECC74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32">
              <a:extLst>
                <a:ext uri="{FF2B5EF4-FFF2-40B4-BE49-F238E27FC236}">
                  <a16:creationId xmlns:a16="http://schemas.microsoft.com/office/drawing/2014/main" id="{F430419F-7233-6B06-79BE-BA6144D1E2E9}"/>
                </a:ext>
              </a:extLst>
            </p:cNvPr>
            <p:cNvSpPr/>
            <p:nvPr/>
          </p:nvSpPr>
          <p:spPr>
            <a:xfrm>
              <a:off x="315248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33">
              <a:extLst>
                <a:ext uri="{FF2B5EF4-FFF2-40B4-BE49-F238E27FC236}">
                  <a16:creationId xmlns:a16="http://schemas.microsoft.com/office/drawing/2014/main" id="{A846B085-C442-0010-FC2B-448D5EBAFE2C}"/>
                </a:ext>
              </a:extLst>
            </p:cNvPr>
            <p:cNvSpPr/>
            <p:nvPr/>
          </p:nvSpPr>
          <p:spPr>
            <a:xfrm>
              <a:off x="351364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iamond 34">
              <a:extLst>
                <a:ext uri="{FF2B5EF4-FFF2-40B4-BE49-F238E27FC236}">
                  <a16:creationId xmlns:a16="http://schemas.microsoft.com/office/drawing/2014/main" id="{0A6773A8-DA22-ED4E-85B5-AEE8293F68B8}"/>
                </a:ext>
              </a:extLst>
            </p:cNvPr>
            <p:cNvSpPr/>
            <p:nvPr/>
          </p:nvSpPr>
          <p:spPr>
            <a:xfrm>
              <a:off x="387481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35">
              <a:extLst>
                <a:ext uri="{FF2B5EF4-FFF2-40B4-BE49-F238E27FC236}">
                  <a16:creationId xmlns:a16="http://schemas.microsoft.com/office/drawing/2014/main" id="{136B817E-2842-4329-EA92-53E21458BBAB}"/>
                </a:ext>
              </a:extLst>
            </p:cNvPr>
            <p:cNvSpPr/>
            <p:nvPr/>
          </p:nvSpPr>
          <p:spPr>
            <a:xfrm>
              <a:off x="423598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36">
              <a:extLst>
                <a:ext uri="{FF2B5EF4-FFF2-40B4-BE49-F238E27FC236}">
                  <a16:creationId xmlns:a16="http://schemas.microsoft.com/office/drawing/2014/main" id="{1B4A562B-3F36-1E6C-22D6-8D74892F70E5}"/>
                </a:ext>
              </a:extLst>
            </p:cNvPr>
            <p:cNvSpPr/>
            <p:nvPr/>
          </p:nvSpPr>
          <p:spPr>
            <a:xfrm>
              <a:off x="45971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37">
              <a:extLst>
                <a:ext uri="{FF2B5EF4-FFF2-40B4-BE49-F238E27FC236}">
                  <a16:creationId xmlns:a16="http://schemas.microsoft.com/office/drawing/2014/main" id="{EE916D32-637C-4419-D608-7DC6F6F77345}"/>
                </a:ext>
              </a:extLst>
            </p:cNvPr>
            <p:cNvSpPr/>
            <p:nvPr/>
          </p:nvSpPr>
          <p:spPr>
            <a:xfrm>
              <a:off x="49583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38">
              <a:extLst>
                <a:ext uri="{FF2B5EF4-FFF2-40B4-BE49-F238E27FC236}">
                  <a16:creationId xmlns:a16="http://schemas.microsoft.com/office/drawing/2014/main" id="{CC7E004A-8E1E-7FC9-17AD-BD9AED080092}"/>
                </a:ext>
              </a:extLst>
            </p:cNvPr>
            <p:cNvSpPr/>
            <p:nvPr/>
          </p:nvSpPr>
          <p:spPr>
            <a:xfrm>
              <a:off x="53194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39">
              <a:extLst>
                <a:ext uri="{FF2B5EF4-FFF2-40B4-BE49-F238E27FC236}">
                  <a16:creationId xmlns:a16="http://schemas.microsoft.com/office/drawing/2014/main" id="{3085FC5E-26A3-5E27-516A-792B26580223}"/>
                </a:ext>
              </a:extLst>
            </p:cNvPr>
            <p:cNvSpPr/>
            <p:nvPr/>
          </p:nvSpPr>
          <p:spPr>
            <a:xfrm>
              <a:off x="568064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40">
              <a:extLst>
                <a:ext uri="{FF2B5EF4-FFF2-40B4-BE49-F238E27FC236}">
                  <a16:creationId xmlns:a16="http://schemas.microsoft.com/office/drawing/2014/main" id="{1B9B2388-CDD1-31B6-1738-7771FC5A4E7F}"/>
                </a:ext>
              </a:extLst>
            </p:cNvPr>
            <p:cNvSpPr/>
            <p:nvPr/>
          </p:nvSpPr>
          <p:spPr>
            <a:xfrm>
              <a:off x="60418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41">
              <a:extLst>
                <a:ext uri="{FF2B5EF4-FFF2-40B4-BE49-F238E27FC236}">
                  <a16:creationId xmlns:a16="http://schemas.microsoft.com/office/drawing/2014/main" id="{57E0A1FC-BD2A-809E-55D9-4E2E8F1D3EB3}"/>
                </a:ext>
              </a:extLst>
            </p:cNvPr>
            <p:cNvSpPr/>
            <p:nvPr/>
          </p:nvSpPr>
          <p:spPr>
            <a:xfrm>
              <a:off x="64029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42">
              <a:extLst>
                <a:ext uri="{FF2B5EF4-FFF2-40B4-BE49-F238E27FC236}">
                  <a16:creationId xmlns:a16="http://schemas.microsoft.com/office/drawing/2014/main" id="{FB392E71-1E88-F26A-492E-0F7686C4A428}"/>
                </a:ext>
              </a:extLst>
            </p:cNvPr>
            <p:cNvSpPr/>
            <p:nvPr/>
          </p:nvSpPr>
          <p:spPr>
            <a:xfrm>
              <a:off x="676414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222">
            <a:extLst>
              <a:ext uri="{FF2B5EF4-FFF2-40B4-BE49-F238E27FC236}">
                <a16:creationId xmlns:a16="http://schemas.microsoft.com/office/drawing/2014/main" id="{8CD8D100-8C5C-54DF-1BF0-1506664314D0}"/>
              </a:ext>
            </a:extLst>
          </p:cNvPr>
          <p:cNvSpPr txBox="1"/>
          <p:nvPr/>
        </p:nvSpPr>
        <p:spPr>
          <a:xfrm>
            <a:off x="5489285" y="2064249"/>
            <a:ext cx="1460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</a:rPr>
              <a:t>spacing=“1,0”</a:t>
            </a:r>
          </a:p>
        </p:txBody>
      </p:sp>
      <p:sp>
        <p:nvSpPr>
          <p:cNvPr id="34" name="Fußzeilenplatzhalter 33">
            <a:extLst>
              <a:ext uri="{FF2B5EF4-FFF2-40B4-BE49-F238E27FC236}">
                <a16:creationId xmlns:a16="http://schemas.microsoft.com/office/drawing/2014/main" id="{22FCD395-0D69-16A1-58BB-11A8086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90D1190E-A682-6F61-AB7A-D6C2BE0C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82</a:t>
            </a:fld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BD6A52D-47B8-2A09-A404-ABE653898CE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E7850DC-9041-27EA-72E0-A3A68B79444C}"/>
              </a:ext>
            </a:extLst>
          </p:cNvPr>
          <p:cNvGrpSpPr/>
          <p:nvPr/>
        </p:nvGrpSpPr>
        <p:grpSpPr>
          <a:xfrm>
            <a:off x="2215179" y="3054354"/>
            <a:ext cx="4791805" cy="1119846"/>
            <a:chOff x="2215179" y="3054354"/>
            <a:chExt cx="4791805" cy="1119846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9DC77041-6321-B425-8731-B6B05D2F9666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179" y="3208813"/>
              <a:ext cx="4785360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222">
              <a:extLst>
                <a:ext uri="{FF2B5EF4-FFF2-40B4-BE49-F238E27FC236}">
                  <a16:creationId xmlns:a16="http://schemas.microsoft.com/office/drawing/2014/main" id="{E3BEA6D8-D5F9-DF21-ECAF-67C8BED36DE5}"/>
                </a:ext>
              </a:extLst>
            </p:cNvPr>
            <p:cNvSpPr txBox="1"/>
            <p:nvPr/>
          </p:nvSpPr>
          <p:spPr>
            <a:xfrm>
              <a:off x="5546439" y="3455123"/>
              <a:ext cx="14605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73F9BEBF-BBFE-3830-EEA4-0E6BAAD86B42}"/>
                </a:ext>
              </a:extLst>
            </p:cNvPr>
            <p:cNvSpPr txBox="1"/>
            <p:nvPr/>
          </p:nvSpPr>
          <p:spPr>
            <a:xfrm>
              <a:off x="3550873" y="3054354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  <p:sp>
          <p:nvSpPr>
            <p:cNvPr id="40" name="TextBox 43">
              <a:extLst>
                <a:ext uri="{FF2B5EF4-FFF2-40B4-BE49-F238E27FC236}">
                  <a16:creationId xmlns:a16="http://schemas.microsoft.com/office/drawing/2014/main" id="{00EC5388-0D7F-1942-DC79-D3EE68E8E4D3}"/>
                </a:ext>
              </a:extLst>
            </p:cNvPr>
            <p:cNvSpPr txBox="1"/>
            <p:nvPr/>
          </p:nvSpPr>
          <p:spPr>
            <a:xfrm>
              <a:off x="2260507" y="3897201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2" y="638435"/>
            <a:ext cx="4724400" cy="769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4738C3D-CCE7-AE27-6029-C8863077499E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AB1538-9A3A-4F71-0701-E3025DDAA1A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5AA8C0B7-9A8F-F9FE-5696-F33BB49A7F9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71">
            <a:extLst>
              <a:ext uri="{FF2B5EF4-FFF2-40B4-BE49-F238E27FC236}">
                <a16:creationId xmlns:a16="http://schemas.microsoft.com/office/drawing/2014/main" id="{F6BD483B-9E93-8169-4325-14D6680A235E}"/>
              </a:ext>
            </a:extLst>
          </p:cNvPr>
          <p:cNvSpPr txBox="1"/>
          <p:nvPr/>
        </p:nvSpPr>
        <p:spPr>
          <a:xfrm>
            <a:off x="2419467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sp>
        <p:nvSpPr>
          <p:cNvPr id="8" name="TextBox 97">
            <a:extLst>
              <a:ext uri="{FF2B5EF4-FFF2-40B4-BE49-F238E27FC236}">
                <a16:creationId xmlns:a16="http://schemas.microsoft.com/office/drawing/2014/main" id="{3B96F970-F90F-3B56-C5A2-ED531EE7BA53}"/>
              </a:ext>
            </a:extLst>
          </p:cNvPr>
          <p:cNvSpPr txBox="1"/>
          <p:nvPr/>
        </p:nvSpPr>
        <p:spPr>
          <a:xfrm>
            <a:off x="3703947" y="256780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 cm</a:t>
            </a:r>
          </a:p>
        </p:txBody>
      </p:sp>
      <p:sp>
        <p:nvSpPr>
          <p:cNvPr id="9" name="TextBox 121">
            <a:extLst>
              <a:ext uri="{FF2B5EF4-FFF2-40B4-BE49-F238E27FC236}">
                <a16:creationId xmlns:a16="http://schemas.microsoft.com/office/drawing/2014/main" id="{463230A9-B1EC-91EB-8B58-2EFEC23DE2C4}"/>
              </a:ext>
            </a:extLst>
          </p:cNvPr>
          <p:cNvSpPr txBox="1"/>
          <p:nvPr/>
        </p:nvSpPr>
        <p:spPr>
          <a:xfrm>
            <a:off x="4911599" y="2567809"/>
            <a:ext cx="6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1,5 cm</a:t>
            </a:r>
          </a:p>
        </p:txBody>
      </p:sp>
      <p:grpSp>
        <p:nvGrpSpPr>
          <p:cNvPr id="10" name="Group 46">
            <a:extLst>
              <a:ext uri="{FF2B5EF4-FFF2-40B4-BE49-F238E27FC236}">
                <a16:creationId xmlns:a16="http://schemas.microsoft.com/office/drawing/2014/main" id="{D5B3F1DE-5761-588D-D5C7-DEF3AC002CE6}"/>
              </a:ext>
            </a:extLst>
          </p:cNvPr>
          <p:cNvGrpSpPr/>
          <p:nvPr/>
        </p:nvGrpSpPr>
        <p:grpSpPr>
          <a:xfrm>
            <a:off x="2466382" y="2364872"/>
            <a:ext cx="2940123" cy="60066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7" name="Straight Connector 47">
              <a:extLst>
                <a:ext uri="{FF2B5EF4-FFF2-40B4-BE49-F238E27FC236}">
                  <a16:creationId xmlns:a16="http://schemas.microsoft.com/office/drawing/2014/main" id="{6C5834CB-502C-F5BC-EAEB-F104F92B0A76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51">
              <a:extLst>
                <a:ext uri="{FF2B5EF4-FFF2-40B4-BE49-F238E27FC236}">
                  <a16:creationId xmlns:a16="http://schemas.microsoft.com/office/drawing/2014/main" id="{9721C821-1FF9-E7DD-FF90-F1A2294AF534}"/>
                </a:ext>
              </a:extLst>
            </p:cNvPr>
            <p:cNvSpPr/>
            <p:nvPr/>
          </p:nvSpPr>
          <p:spPr>
            <a:xfrm>
              <a:off x="369891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iamond 52">
              <a:extLst>
                <a:ext uri="{FF2B5EF4-FFF2-40B4-BE49-F238E27FC236}">
                  <a16:creationId xmlns:a16="http://schemas.microsoft.com/office/drawing/2014/main" id="{DA7F88B5-5877-5641-85DA-777C63C28E6C}"/>
                </a:ext>
              </a:extLst>
            </p:cNvPr>
            <p:cNvSpPr/>
            <p:nvPr/>
          </p:nvSpPr>
          <p:spPr>
            <a:xfrm>
              <a:off x="40600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53">
              <a:extLst>
                <a:ext uri="{FF2B5EF4-FFF2-40B4-BE49-F238E27FC236}">
                  <a16:creationId xmlns:a16="http://schemas.microsoft.com/office/drawing/2014/main" id="{F3542D37-13EF-A738-9758-4F080232B591}"/>
                </a:ext>
              </a:extLst>
            </p:cNvPr>
            <p:cNvSpPr/>
            <p:nvPr/>
          </p:nvSpPr>
          <p:spPr>
            <a:xfrm>
              <a:off x="44212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54">
              <a:extLst>
                <a:ext uri="{FF2B5EF4-FFF2-40B4-BE49-F238E27FC236}">
                  <a16:creationId xmlns:a16="http://schemas.microsoft.com/office/drawing/2014/main" id="{C86AFE6B-DDF8-E846-3A25-3BEEDF169913}"/>
                </a:ext>
              </a:extLst>
            </p:cNvPr>
            <p:cNvSpPr/>
            <p:nvPr/>
          </p:nvSpPr>
          <p:spPr>
            <a:xfrm>
              <a:off x="47824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55">
              <a:extLst>
                <a:ext uri="{FF2B5EF4-FFF2-40B4-BE49-F238E27FC236}">
                  <a16:creationId xmlns:a16="http://schemas.microsoft.com/office/drawing/2014/main" id="{4E33FEC0-FC62-0B22-BE3F-3E58942CBF50}"/>
                </a:ext>
              </a:extLst>
            </p:cNvPr>
            <p:cNvSpPr/>
            <p:nvPr/>
          </p:nvSpPr>
          <p:spPr>
            <a:xfrm>
              <a:off x="514357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56">
              <a:extLst>
                <a:ext uri="{FF2B5EF4-FFF2-40B4-BE49-F238E27FC236}">
                  <a16:creationId xmlns:a16="http://schemas.microsoft.com/office/drawing/2014/main" id="{F08C3177-F511-FBB7-4158-997AC32E2F2A}"/>
                </a:ext>
              </a:extLst>
            </p:cNvPr>
            <p:cNvSpPr/>
            <p:nvPr/>
          </p:nvSpPr>
          <p:spPr>
            <a:xfrm>
              <a:off x="550474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57">
              <a:extLst>
                <a:ext uri="{FF2B5EF4-FFF2-40B4-BE49-F238E27FC236}">
                  <a16:creationId xmlns:a16="http://schemas.microsoft.com/office/drawing/2014/main" id="{EAED2A3C-6368-2DDB-32A3-D7715A0058F3}"/>
                </a:ext>
              </a:extLst>
            </p:cNvPr>
            <p:cNvSpPr/>
            <p:nvPr/>
          </p:nvSpPr>
          <p:spPr>
            <a:xfrm>
              <a:off x="5865912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58">
              <a:extLst>
                <a:ext uri="{FF2B5EF4-FFF2-40B4-BE49-F238E27FC236}">
                  <a16:creationId xmlns:a16="http://schemas.microsoft.com/office/drawing/2014/main" id="{88D1A4A6-6C4D-E79D-84CF-0DE09BA6BAE6}"/>
                </a:ext>
              </a:extLst>
            </p:cNvPr>
            <p:cNvSpPr/>
            <p:nvPr/>
          </p:nvSpPr>
          <p:spPr>
            <a:xfrm>
              <a:off x="6227080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9">
            <a:extLst>
              <a:ext uri="{FF2B5EF4-FFF2-40B4-BE49-F238E27FC236}">
                <a16:creationId xmlns:a16="http://schemas.microsoft.com/office/drawing/2014/main" id="{48BB4256-B0E3-755F-9C34-D400BA293E5A}"/>
              </a:ext>
            </a:extLst>
          </p:cNvPr>
          <p:cNvGrpSpPr/>
          <p:nvPr/>
        </p:nvGrpSpPr>
        <p:grpSpPr>
          <a:xfrm>
            <a:off x="2470535" y="2014395"/>
            <a:ext cx="2926052" cy="225664"/>
            <a:chOff x="3188421" y="712753"/>
            <a:chExt cx="3598371" cy="277514"/>
          </a:xfrm>
        </p:grpSpPr>
        <p:cxnSp>
          <p:nvCxnSpPr>
            <p:cNvPr id="34" name="Straight Connector 60">
              <a:extLst>
                <a:ext uri="{FF2B5EF4-FFF2-40B4-BE49-F238E27FC236}">
                  <a16:creationId xmlns:a16="http://schemas.microsoft.com/office/drawing/2014/main" id="{7B3AC217-8889-554D-9426-070DC32FE570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1">
              <a:extLst>
                <a:ext uri="{FF2B5EF4-FFF2-40B4-BE49-F238E27FC236}">
                  <a16:creationId xmlns:a16="http://schemas.microsoft.com/office/drawing/2014/main" id="{9791E172-D3ED-F691-C89E-32F7126A0136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2">
              <a:extLst>
                <a:ext uri="{FF2B5EF4-FFF2-40B4-BE49-F238E27FC236}">
                  <a16:creationId xmlns:a16="http://schemas.microsoft.com/office/drawing/2014/main" id="{8924D9CB-D2F8-F6C2-37F1-792D91029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4">
            <a:extLst>
              <a:ext uri="{FF2B5EF4-FFF2-40B4-BE49-F238E27FC236}">
                <a16:creationId xmlns:a16="http://schemas.microsoft.com/office/drawing/2014/main" id="{FEE2B01C-443C-5764-2F12-108E91E15C72}"/>
              </a:ext>
            </a:extLst>
          </p:cNvPr>
          <p:cNvGrpSpPr/>
          <p:nvPr/>
        </p:nvGrpSpPr>
        <p:grpSpPr>
          <a:xfrm>
            <a:off x="2248678" y="2505014"/>
            <a:ext cx="878295" cy="178042"/>
            <a:chOff x="3008711" y="1288413"/>
            <a:chExt cx="724761" cy="218950"/>
          </a:xfrm>
        </p:grpSpPr>
        <p:grpSp>
          <p:nvGrpSpPr>
            <p:cNvPr id="28" name="Group 65">
              <a:extLst>
                <a:ext uri="{FF2B5EF4-FFF2-40B4-BE49-F238E27FC236}">
                  <a16:creationId xmlns:a16="http://schemas.microsoft.com/office/drawing/2014/main" id="{E4C3A74D-9419-3E69-1CD3-BAB961E124B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1" name="Straight Connector 68">
                <a:extLst>
                  <a:ext uri="{FF2B5EF4-FFF2-40B4-BE49-F238E27FC236}">
                    <a16:creationId xmlns:a16="http://schemas.microsoft.com/office/drawing/2014/main" id="{0C26DC86-69A4-360B-DE66-303914155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9">
                <a:extLst>
                  <a:ext uri="{FF2B5EF4-FFF2-40B4-BE49-F238E27FC236}">
                    <a16:creationId xmlns:a16="http://schemas.microsoft.com/office/drawing/2014/main" id="{2D4F6B63-C62E-1200-1C2D-1B26D2C0B2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0">
                <a:extLst>
                  <a:ext uri="{FF2B5EF4-FFF2-40B4-BE49-F238E27FC236}">
                    <a16:creationId xmlns:a16="http://schemas.microsoft.com/office/drawing/2014/main" id="{81FF52F7-410C-4A81-7D63-80B817BA13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66">
              <a:extLst>
                <a:ext uri="{FF2B5EF4-FFF2-40B4-BE49-F238E27FC236}">
                  <a16:creationId xmlns:a16="http://schemas.microsoft.com/office/drawing/2014/main" id="{B90A744E-6B91-97B7-B1A6-BD5F729541FC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7">
              <a:extLst>
                <a:ext uri="{FF2B5EF4-FFF2-40B4-BE49-F238E27FC236}">
                  <a16:creationId xmlns:a16="http://schemas.microsoft.com/office/drawing/2014/main" id="{9469CAC9-D373-FBD9-BD75-3CB205750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5E937896-D84B-FE73-81B6-2D02BD333B9D}"/>
              </a:ext>
            </a:extLst>
          </p:cNvPr>
          <p:cNvGrpSpPr/>
          <p:nvPr/>
        </p:nvGrpSpPr>
        <p:grpSpPr>
          <a:xfrm>
            <a:off x="3632494" y="2505014"/>
            <a:ext cx="589347" cy="178042"/>
            <a:chOff x="3008711" y="1288413"/>
            <a:chExt cx="724761" cy="218950"/>
          </a:xfrm>
        </p:grpSpPr>
        <p:grpSp>
          <p:nvGrpSpPr>
            <p:cNvPr id="22" name="Group 91">
              <a:extLst>
                <a:ext uri="{FF2B5EF4-FFF2-40B4-BE49-F238E27FC236}">
                  <a16:creationId xmlns:a16="http://schemas.microsoft.com/office/drawing/2014/main" id="{47567ACA-A337-5144-7160-E347D1927B6B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5" name="Straight Connector 94">
                <a:extLst>
                  <a:ext uri="{FF2B5EF4-FFF2-40B4-BE49-F238E27FC236}">
                    <a16:creationId xmlns:a16="http://schemas.microsoft.com/office/drawing/2014/main" id="{8648468F-0ADA-66BA-A07D-925352EAB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95">
                <a:extLst>
                  <a:ext uri="{FF2B5EF4-FFF2-40B4-BE49-F238E27FC236}">
                    <a16:creationId xmlns:a16="http://schemas.microsoft.com/office/drawing/2014/main" id="{AB52CB5D-CB51-CEA0-B233-DEE7DA083F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6">
                <a:extLst>
                  <a:ext uri="{FF2B5EF4-FFF2-40B4-BE49-F238E27FC236}">
                    <a16:creationId xmlns:a16="http://schemas.microsoft.com/office/drawing/2014/main" id="{E75F6AD2-54EC-A2AF-6A6F-4AA2947AD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92">
              <a:extLst>
                <a:ext uri="{FF2B5EF4-FFF2-40B4-BE49-F238E27FC236}">
                  <a16:creationId xmlns:a16="http://schemas.microsoft.com/office/drawing/2014/main" id="{4631BA32-D3E2-52ED-8DC3-60E00F9B532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93">
              <a:extLst>
                <a:ext uri="{FF2B5EF4-FFF2-40B4-BE49-F238E27FC236}">
                  <a16:creationId xmlns:a16="http://schemas.microsoft.com/office/drawing/2014/main" id="{DE5A29DC-20F2-717B-6F00-D22CA8D99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0EAD7017-CDB2-0E0F-5682-270DC682BCDB}"/>
              </a:ext>
            </a:extLst>
          </p:cNvPr>
          <p:cNvGrpSpPr/>
          <p:nvPr/>
        </p:nvGrpSpPr>
        <p:grpSpPr>
          <a:xfrm>
            <a:off x="4744575" y="2505014"/>
            <a:ext cx="878295" cy="178042"/>
            <a:chOff x="3008711" y="1288413"/>
            <a:chExt cx="724761" cy="218950"/>
          </a:xfrm>
        </p:grpSpPr>
        <p:grpSp>
          <p:nvGrpSpPr>
            <p:cNvPr id="16" name="Group 115">
              <a:extLst>
                <a:ext uri="{FF2B5EF4-FFF2-40B4-BE49-F238E27FC236}">
                  <a16:creationId xmlns:a16="http://schemas.microsoft.com/office/drawing/2014/main" id="{6D8E6907-5BF9-9F4D-5173-7C6B8BA931E6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19" name="Straight Connector 118">
                <a:extLst>
                  <a:ext uri="{FF2B5EF4-FFF2-40B4-BE49-F238E27FC236}">
                    <a16:creationId xmlns:a16="http://schemas.microsoft.com/office/drawing/2014/main" id="{24D3CB69-89B8-724E-24F9-61B307D5A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19">
                <a:extLst>
                  <a:ext uri="{FF2B5EF4-FFF2-40B4-BE49-F238E27FC236}">
                    <a16:creationId xmlns:a16="http://schemas.microsoft.com/office/drawing/2014/main" id="{1E1E7BB2-AEDE-5B18-8C78-FF64EA0749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120">
                <a:extLst>
                  <a:ext uri="{FF2B5EF4-FFF2-40B4-BE49-F238E27FC236}">
                    <a16:creationId xmlns:a16="http://schemas.microsoft.com/office/drawing/2014/main" id="{5E5ECB12-32E7-A48C-F39E-BF0BF7D9F2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16">
              <a:extLst>
                <a:ext uri="{FF2B5EF4-FFF2-40B4-BE49-F238E27FC236}">
                  <a16:creationId xmlns:a16="http://schemas.microsoft.com/office/drawing/2014/main" id="{190AE2E0-A334-9438-BDF8-B3CDD46FBE1D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7">
              <a:extLst>
                <a:ext uri="{FF2B5EF4-FFF2-40B4-BE49-F238E27FC236}">
                  <a16:creationId xmlns:a16="http://schemas.microsoft.com/office/drawing/2014/main" id="{B36FC7AF-FC76-56CE-C890-3ADFF948B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9057481-0715-7611-050E-C0C1DADCC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9" name="Foliennummernplatzhalter 48">
            <a:extLst>
              <a:ext uri="{FF2B5EF4-FFF2-40B4-BE49-F238E27FC236}">
                <a16:creationId xmlns:a16="http://schemas.microsoft.com/office/drawing/2014/main" id="{4721F05F-F30D-0488-3D07-F11BFF7F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83</a:t>
            </a:fld>
            <a:endParaRPr lang="de-DE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B576C684-41C9-731D-631F-EF3C7B2CACC9}"/>
              </a:ext>
            </a:extLst>
          </p:cNvPr>
          <p:cNvGrpSpPr/>
          <p:nvPr/>
        </p:nvGrpSpPr>
        <p:grpSpPr>
          <a:xfrm>
            <a:off x="2420772" y="3620582"/>
            <a:ext cx="4670469" cy="1114416"/>
            <a:chOff x="2420772" y="3620582"/>
            <a:chExt cx="4670469" cy="1114416"/>
          </a:xfrm>
        </p:grpSpPr>
        <p:sp>
          <p:nvSpPr>
            <p:cNvPr id="15" name="TextBox 223">
              <a:extLst>
                <a:ext uri="{FF2B5EF4-FFF2-40B4-BE49-F238E27FC236}">
                  <a16:creationId xmlns:a16="http://schemas.microsoft.com/office/drawing/2014/main" id="{CFA0D764-47BC-3BC3-88E5-BAE3CF16C763}"/>
                </a:ext>
              </a:extLst>
            </p:cNvPr>
            <p:cNvSpPr txBox="1"/>
            <p:nvPr/>
          </p:nvSpPr>
          <p:spPr>
            <a:xfrm>
              <a:off x="5602385" y="3964787"/>
              <a:ext cx="1488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spacing=“1,0”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F0399FF4-5514-76A5-C3CE-4D482DA6394A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930"/>
            <a:stretch/>
          </p:blipFill>
          <p:spPr bwMode="auto">
            <a:xfrm>
              <a:off x="2420772" y="3769437"/>
              <a:ext cx="3452127" cy="7696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TextBox 121">
              <a:extLst>
                <a:ext uri="{FF2B5EF4-FFF2-40B4-BE49-F238E27FC236}">
                  <a16:creationId xmlns:a16="http://schemas.microsoft.com/office/drawing/2014/main" id="{D66F5CBD-F548-9B92-7735-D31A8ED85E71}"/>
                </a:ext>
              </a:extLst>
            </p:cNvPr>
            <p:cNvSpPr txBox="1"/>
            <p:nvPr/>
          </p:nvSpPr>
          <p:spPr>
            <a:xfrm>
              <a:off x="4956154" y="4453514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0" name="TextBox 97">
              <a:extLst>
                <a:ext uri="{FF2B5EF4-FFF2-40B4-BE49-F238E27FC236}">
                  <a16:creationId xmlns:a16="http://schemas.microsoft.com/office/drawing/2014/main" id="{AF5E3084-BCB9-31F0-FAEE-A94795E813C6}"/>
                </a:ext>
              </a:extLst>
            </p:cNvPr>
            <p:cNvSpPr txBox="1"/>
            <p:nvPr/>
          </p:nvSpPr>
          <p:spPr>
            <a:xfrm>
              <a:off x="3778627" y="4457999"/>
              <a:ext cx="4876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 cm</a:t>
              </a:r>
            </a:p>
          </p:txBody>
        </p:sp>
        <p:sp>
          <p:nvSpPr>
            <p:cNvPr id="51" name="TextBox 71">
              <a:extLst>
                <a:ext uri="{FF2B5EF4-FFF2-40B4-BE49-F238E27FC236}">
                  <a16:creationId xmlns:a16="http://schemas.microsoft.com/office/drawing/2014/main" id="{C44E2B20-3D0E-77F5-E896-03CB1F61AC7E}"/>
                </a:ext>
              </a:extLst>
            </p:cNvPr>
            <p:cNvSpPr txBox="1"/>
            <p:nvPr/>
          </p:nvSpPr>
          <p:spPr>
            <a:xfrm>
              <a:off x="2479704" y="4448621"/>
              <a:ext cx="6472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1,5 cm</a:t>
              </a:r>
            </a:p>
          </p:txBody>
        </p:sp>
        <p:sp>
          <p:nvSpPr>
            <p:cNvPr id="52" name="TextBox 97">
              <a:extLst>
                <a:ext uri="{FF2B5EF4-FFF2-40B4-BE49-F238E27FC236}">
                  <a16:creationId xmlns:a16="http://schemas.microsoft.com/office/drawing/2014/main" id="{87F71117-F403-5976-52B9-7508094D7E26}"/>
                </a:ext>
              </a:extLst>
            </p:cNvPr>
            <p:cNvSpPr txBox="1"/>
            <p:nvPr/>
          </p:nvSpPr>
          <p:spPr>
            <a:xfrm>
              <a:off x="3713374" y="3620582"/>
              <a:ext cx="56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 cm</a:t>
              </a:r>
            </a:p>
          </p:txBody>
        </p: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D712174C-D7CA-90AF-8B11-EA3E002618A9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42" y="368359"/>
            <a:ext cx="46710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A9BE792-15CA-BAE7-7987-374C992CC8F8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B2C81D5-A366-97E1-6EA3-01AE7492ACB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510A5B9-209E-0248-FE8B-06917E68506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12" name="TextBox 160">
            <a:extLst>
              <a:ext uri="{FF2B5EF4-FFF2-40B4-BE49-F238E27FC236}">
                <a16:creationId xmlns:a16="http://schemas.microsoft.com/office/drawing/2014/main" id="{B633C558-DDBA-5E6B-7D5C-65042EC86AAD}"/>
              </a:ext>
            </a:extLst>
          </p:cNvPr>
          <p:cNvSpPr txBox="1"/>
          <p:nvPr/>
        </p:nvSpPr>
        <p:spPr>
          <a:xfrm>
            <a:off x="8396119" y="3423036"/>
            <a:ext cx="7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15" name="TextBox 173">
            <a:extLst>
              <a:ext uri="{FF2B5EF4-FFF2-40B4-BE49-F238E27FC236}">
                <a16:creationId xmlns:a16="http://schemas.microsoft.com/office/drawing/2014/main" id="{A1A656EA-2E22-2965-482A-CDC5BF3BB859}"/>
              </a:ext>
            </a:extLst>
          </p:cNvPr>
          <p:cNvSpPr txBox="1"/>
          <p:nvPr/>
        </p:nvSpPr>
        <p:spPr>
          <a:xfrm>
            <a:off x="5516234" y="3423036"/>
            <a:ext cx="721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2,0 cm</a:t>
            </a:r>
          </a:p>
        </p:txBody>
      </p:sp>
      <p:sp>
        <p:nvSpPr>
          <p:cNvPr id="7" name="TextBox 168">
            <a:extLst>
              <a:ext uri="{FF2B5EF4-FFF2-40B4-BE49-F238E27FC236}">
                <a16:creationId xmlns:a16="http://schemas.microsoft.com/office/drawing/2014/main" id="{86F065A4-EFEE-11CB-5CDA-234A0C94992D}"/>
              </a:ext>
            </a:extLst>
          </p:cNvPr>
          <p:cNvSpPr txBox="1"/>
          <p:nvPr/>
        </p:nvSpPr>
        <p:spPr>
          <a:xfrm>
            <a:off x="6685440" y="3423036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8" name="Group 122">
            <a:extLst>
              <a:ext uri="{FF2B5EF4-FFF2-40B4-BE49-F238E27FC236}">
                <a16:creationId xmlns:a16="http://schemas.microsoft.com/office/drawing/2014/main" id="{FEB2B440-FB76-762D-2D73-61998D59583E}"/>
              </a:ext>
            </a:extLst>
          </p:cNvPr>
          <p:cNvGrpSpPr/>
          <p:nvPr/>
        </p:nvGrpSpPr>
        <p:grpSpPr>
          <a:xfrm>
            <a:off x="5471494" y="3154119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3" name="Straight Connector 123">
              <a:extLst>
                <a:ext uri="{FF2B5EF4-FFF2-40B4-BE49-F238E27FC236}">
                  <a16:creationId xmlns:a16="http://schemas.microsoft.com/office/drawing/2014/main" id="{6BDB6E46-AA79-FC91-8437-4E5205E30B4C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124">
              <a:extLst>
                <a:ext uri="{FF2B5EF4-FFF2-40B4-BE49-F238E27FC236}">
                  <a16:creationId xmlns:a16="http://schemas.microsoft.com/office/drawing/2014/main" id="{3A9B6A6B-42BD-08C1-FF9A-02500AD99E59}"/>
                </a:ext>
              </a:extLst>
            </p:cNvPr>
            <p:cNvSpPr/>
            <p:nvPr/>
          </p:nvSpPr>
          <p:spPr>
            <a:xfrm>
              <a:off x="3880595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125">
              <a:extLst>
                <a:ext uri="{FF2B5EF4-FFF2-40B4-BE49-F238E27FC236}">
                  <a16:creationId xmlns:a16="http://schemas.microsoft.com/office/drawing/2014/main" id="{63A1A59C-8874-AC1F-8C45-10733C00D6EF}"/>
                </a:ext>
              </a:extLst>
            </p:cNvPr>
            <p:cNvSpPr/>
            <p:nvPr/>
          </p:nvSpPr>
          <p:spPr>
            <a:xfrm>
              <a:off x="4420241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iamond 126">
              <a:extLst>
                <a:ext uri="{FF2B5EF4-FFF2-40B4-BE49-F238E27FC236}">
                  <a16:creationId xmlns:a16="http://schemas.microsoft.com/office/drawing/2014/main" id="{DC33AABC-C676-CD06-5709-831FE69F8B9C}"/>
                </a:ext>
              </a:extLst>
            </p:cNvPr>
            <p:cNvSpPr/>
            <p:nvPr/>
          </p:nvSpPr>
          <p:spPr>
            <a:xfrm>
              <a:off x="495988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127">
              <a:extLst>
                <a:ext uri="{FF2B5EF4-FFF2-40B4-BE49-F238E27FC236}">
                  <a16:creationId xmlns:a16="http://schemas.microsoft.com/office/drawing/2014/main" id="{B69E78B0-1A31-BF54-06EF-6568AC66EE10}"/>
                </a:ext>
              </a:extLst>
            </p:cNvPr>
            <p:cNvSpPr/>
            <p:nvPr/>
          </p:nvSpPr>
          <p:spPr>
            <a:xfrm>
              <a:off x="549953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iamond 128">
              <a:extLst>
                <a:ext uri="{FF2B5EF4-FFF2-40B4-BE49-F238E27FC236}">
                  <a16:creationId xmlns:a16="http://schemas.microsoft.com/office/drawing/2014/main" id="{A84BF87F-F346-A9E7-B435-2F687A91EE0E}"/>
                </a:ext>
              </a:extLst>
            </p:cNvPr>
            <p:cNvSpPr/>
            <p:nvPr/>
          </p:nvSpPr>
          <p:spPr>
            <a:xfrm>
              <a:off x="603917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132">
            <a:extLst>
              <a:ext uri="{FF2B5EF4-FFF2-40B4-BE49-F238E27FC236}">
                <a16:creationId xmlns:a16="http://schemas.microsoft.com/office/drawing/2014/main" id="{4F7DFD75-0082-D50D-0B21-FA32F952BD2F}"/>
              </a:ext>
            </a:extLst>
          </p:cNvPr>
          <p:cNvGrpSpPr/>
          <p:nvPr/>
        </p:nvGrpSpPr>
        <p:grpSpPr>
          <a:xfrm>
            <a:off x="5476601" y="2749060"/>
            <a:ext cx="3598371" cy="277514"/>
            <a:chOff x="3188421" y="712753"/>
            <a:chExt cx="3598371" cy="277514"/>
          </a:xfrm>
        </p:grpSpPr>
        <p:cxnSp>
          <p:nvCxnSpPr>
            <p:cNvPr id="30" name="Straight Connector 133">
              <a:extLst>
                <a:ext uri="{FF2B5EF4-FFF2-40B4-BE49-F238E27FC236}">
                  <a16:creationId xmlns:a16="http://schemas.microsoft.com/office/drawing/2014/main" id="{F620A6D0-5AB3-7D89-A3D7-F06E9350A619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34">
              <a:extLst>
                <a:ext uri="{FF2B5EF4-FFF2-40B4-BE49-F238E27FC236}">
                  <a16:creationId xmlns:a16="http://schemas.microsoft.com/office/drawing/2014/main" id="{F4ADDE20-6D75-7D25-3CD0-E530B3ADD48B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35">
              <a:extLst>
                <a:ext uri="{FF2B5EF4-FFF2-40B4-BE49-F238E27FC236}">
                  <a16:creationId xmlns:a16="http://schemas.microsoft.com/office/drawing/2014/main" id="{2E253D3F-A761-D008-E93D-C212ABF26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36">
            <a:extLst>
              <a:ext uri="{FF2B5EF4-FFF2-40B4-BE49-F238E27FC236}">
                <a16:creationId xmlns:a16="http://schemas.microsoft.com/office/drawing/2014/main" id="{9001AFA4-8016-C52F-5965-E4B68D7A8647}"/>
              </a:ext>
            </a:extLst>
          </p:cNvPr>
          <p:cNvSpPr txBox="1"/>
          <p:nvPr/>
        </p:nvSpPr>
        <p:spPr>
          <a:xfrm>
            <a:off x="6963992" y="254142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1" name="Group 154">
            <a:extLst>
              <a:ext uri="{FF2B5EF4-FFF2-40B4-BE49-F238E27FC236}">
                <a16:creationId xmlns:a16="http://schemas.microsoft.com/office/drawing/2014/main" id="{F620188B-26F9-47F5-D55E-1781241B1DB3}"/>
              </a:ext>
            </a:extLst>
          </p:cNvPr>
          <p:cNvGrpSpPr/>
          <p:nvPr/>
        </p:nvGrpSpPr>
        <p:grpSpPr>
          <a:xfrm>
            <a:off x="8360245" y="3330540"/>
            <a:ext cx="721303" cy="218950"/>
            <a:chOff x="3188421" y="1288413"/>
            <a:chExt cx="3598371" cy="277514"/>
          </a:xfrm>
        </p:grpSpPr>
        <p:cxnSp>
          <p:nvCxnSpPr>
            <p:cNvPr id="27" name="Straight Connector 157">
              <a:extLst>
                <a:ext uri="{FF2B5EF4-FFF2-40B4-BE49-F238E27FC236}">
                  <a16:creationId xmlns:a16="http://schemas.microsoft.com/office/drawing/2014/main" id="{47DB3E72-6301-6F49-BD5D-3EDAF468D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8">
              <a:extLst>
                <a:ext uri="{FF2B5EF4-FFF2-40B4-BE49-F238E27FC236}">
                  <a16:creationId xmlns:a16="http://schemas.microsoft.com/office/drawing/2014/main" id="{37B94ADE-9C89-25A6-65E1-CD828A5A6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59">
              <a:extLst>
                <a:ext uri="{FF2B5EF4-FFF2-40B4-BE49-F238E27FC236}">
                  <a16:creationId xmlns:a16="http://schemas.microsoft.com/office/drawing/2014/main" id="{335ACFDC-3716-7F29-F557-6353CC52D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1">
            <a:extLst>
              <a:ext uri="{FF2B5EF4-FFF2-40B4-BE49-F238E27FC236}">
                <a16:creationId xmlns:a16="http://schemas.microsoft.com/office/drawing/2014/main" id="{D9BBD3E6-F5CA-F15A-6097-4EC7B1A59C2C}"/>
              </a:ext>
            </a:extLst>
          </p:cNvPr>
          <p:cNvGrpSpPr/>
          <p:nvPr/>
        </p:nvGrpSpPr>
        <p:grpSpPr>
          <a:xfrm>
            <a:off x="6477724" y="3330540"/>
            <a:ext cx="1080101" cy="218950"/>
            <a:chOff x="3008711" y="1288413"/>
            <a:chExt cx="724761" cy="218950"/>
          </a:xfrm>
        </p:grpSpPr>
        <p:grpSp>
          <p:nvGrpSpPr>
            <p:cNvPr id="21" name="Group 162">
              <a:extLst>
                <a:ext uri="{FF2B5EF4-FFF2-40B4-BE49-F238E27FC236}">
                  <a16:creationId xmlns:a16="http://schemas.microsoft.com/office/drawing/2014/main" id="{3B439D57-AD5E-733F-4639-FB622D58DD44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4" name="Straight Connector 165">
                <a:extLst>
                  <a:ext uri="{FF2B5EF4-FFF2-40B4-BE49-F238E27FC236}">
                    <a16:creationId xmlns:a16="http://schemas.microsoft.com/office/drawing/2014/main" id="{F4E7E564-FC38-9B94-5956-6FFD93FF3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66">
                <a:extLst>
                  <a:ext uri="{FF2B5EF4-FFF2-40B4-BE49-F238E27FC236}">
                    <a16:creationId xmlns:a16="http://schemas.microsoft.com/office/drawing/2014/main" id="{06A7C509-EA81-F04B-A7B8-8B4A2FF90B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167">
                <a:extLst>
                  <a:ext uri="{FF2B5EF4-FFF2-40B4-BE49-F238E27FC236}">
                    <a16:creationId xmlns:a16="http://schemas.microsoft.com/office/drawing/2014/main" id="{F61F769E-2787-0C3B-EBC6-2EBF211A2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163">
              <a:extLst>
                <a:ext uri="{FF2B5EF4-FFF2-40B4-BE49-F238E27FC236}">
                  <a16:creationId xmlns:a16="http://schemas.microsoft.com/office/drawing/2014/main" id="{E6DF75ED-F875-3CB2-3B55-54D24FF0CE11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164">
              <a:extLst>
                <a:ext uri="{FF2B5EF4-FFF2-40B4-BE49-F238E27FC236}">
                  <a16:creationId xmlns:a16="http://schemas.microsoft.com/office/drawing/2014/main" id="{FDC4B4B3-8E49-CB57-1B0E-D90329456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69">
            <a:extLst>
              <a:ext uri="{FF2B5EF4-FFF2-40B4-BE49-F238E27FC236}">
                <a16:creationId xmlns:a16="http://schemas.microsoft.com/office/drawing/2014/main" id="{E46E5DF7-F43F-8012-E88B-63500C7C3743}"/>
              </a:ext>
            </a:extLst>
          </p:cNvPr>
          <p:cNvGrpSpPr/>
          <p:nvPr/>
        </p:nvGrpSpPr>
        <p:grpSpPr>
          <a:xfrm>
            <a:off x="5480360" y="3330540"/>
            <a:ext cx="721303" cy="218950"/>
            <a:chOff x="3188421" y="1288413"/>
            <a:chExt cx="3598371" cy="277514"/>
          </a:xfrm>
        </p:grpSpPr>
        <p:cxnSp>
          <p:nvCxnSpPr>
            <p:cNvPr id="18" name="Straight Connector 170">
              <a:extLst>
                <a:ext uri="{FF2B5EF4-FFF2-40B4-BE49-F238E27FC236}">
                  <a16:creationId xmlns:a16="http://schemas.microsoft.com/office/drawing/2014/main" id="{F124D735-84DB-0EDD-D389-CE418B37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8421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71">
              <a:extLst>
                <a:ext uri="{FF2B5EF4-FFF2-40B4-BE49-F238E27FC236}">
                  <a16:creationId xmlns:a16="http://schemas.microsoft.com/office/drawing/2014/main" id="{B7B03781-DD3B-C9B4-8F4C-33FC34AEB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6792" y="1288413"/>
              <a:ext cx="0" cy="277514"/>
            </a:xfrm>
            <a:prstGeom prst="line">
              <a:avLst/>
            </a:prstGeom>
            <a:ln>
              <a:solidFill>
                <a:srgbClr val="2B28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72">
              <a:extLst>
                <a:ext uri="{FF2B5EF4-FFF2-40B4-BE49-F238E27FC236}">
                  <a16:creationId xmlns:a16="http://schemas.microsoft.com/office/drawing/2014/main" id="{63B7CE94-62BD-D4F1-82F4-358BE04C1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1430254"/>
              <a:ext cx="3598371" cy="0"/>
            </a:xfrm>
            <a:prstGeom prst="line">
              <a:avLst/>
            </a:prstGeom>
            <a:ln>
              <a:solidFill>
                <a:srgbClr val="2B28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4">
            <a:extLst>
              <a:ext uri="{FF2B5EF4-FFF2-40B4-BE49-F238E27FC236}">
                <a16:creationId xmlns:a16="http://schemas.microsoft.com/office/drawing/2014/main" id="{AF747AEC-EF70-D609-1A09-D159893F3A84}"/>
              </a:ext>
            </a:extLst>
          </p:cNvPr>
          <p:cNvSpPr txBox="1"/>
          <p:nvPr/>
        </p:nvSpPr>
        <p:spPr>
          <a:xfrm>
            <a:off x="9523483" y="2871762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6">
            <a:extLst>
              <a:ext uri="{FF2B5EF4-FFF2-40B4-BE49-F238E27FC236}">
                <a16:creationId xmlns:a16="http://schemas.microsoft.com/office/drawing/2014/main" id="{46F0CB7B-2498-1A7A-BAFA-2A0EF6887C69}"/>
              </a:ext>
            </a:extLst>
          </p:cNvPr>
          <p:cNvSpPr txBox="1"/>
          <p:nvPr/>
        </p:nvSpPr>
        <p:spPr>
          <a:xfrm>
            <a:off x="9523483" y="3308989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margin is relaxed</a:t>
            </a:r>
          </a:p>
        </p:txBody>
      </p:sp>
      <p:sp>
        <p:nvSpPr>
          <p:cNvPr id="39" name="Fußzeilenplatzhalter 38">
            <a:extLst>
              <a:ext uri="{FF2B5EF4-FFF2-40B4-BE49-F238E27FC236}">
                <a16:creationId xmlns:a16="http://schemas.microsoft.com/office/drawing/2014/main" id="{F14FDDC0-36B1-2966-B96D-5B53CE3C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A061E55-33A0-7F2B-351D-87AFA71B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84</a:t>
            </a:fld>
            <a:endParaRPr lang="de-DE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489BEFB-5348-217E-7DF3-DAC9E8AEB340}"/>
              </a:ext>
            </a:extLst>
          </p:cNvPr>
          <p:cNvGrpSpPr/>
          <p:nvPr/>
        </p:nvGrpSpPr>
        <p:grpSpPr>
          <a:xfrm>
            <a:off x="2447442" y="4190593"/>
            <a:ext cx="4828344" cy="1079232"/>
            <a:chOff x="2447442" y="4190593"/>
            <a:chExt cx="4828344" cy="1079232"/>
          </a:xfrm>
        </p:grpSpPr>
        <p:pic>
          <p:nvPicPr>
            <p:cNvPr id="40" name="Picture 1">
              <a:extLst>
                <a:ext uri="{FF2B5EF4-FFF2-40B4-BE49-F238E27FC236}">
                  <a16:creationId xmlns:a16="http://schemas.microsoft.com/office/drawing/2014/main" id="{BB2E3155-22A3-4EB8-444D-48B806A9596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42" y="4334323"/>
              <a:ext cx="46710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173">
              <a:extLst>
                <a:ext uri="{FF2B5EF4-FFF2-40B4-BE49-F238E27FC236}">
                  <a16:creationId xmlns:a16="http://schemas.microsoft.com/office/drawing/2014/main" id="{2891A666-FC1A-7DA0-8E1C-2ABDFBF39D2A}"/>
                </a:ext>
              </a:extLst>
            </p:cNvPr>
            <p:cNvSpPr txBox="1"/>
            <p:nvPr/>
          </p:nvSpPr>
          <p:spPr>
            <a:xfrm>
              <a:off x="2473030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3" name="TextBox 168">
              <a:extLst>
                <a:ext uri="{FF2B5EF4-FFF2-40B4-BE49-F238E27FC236}">
                  <a16:creationId xmlns:a16="http://schemas.microsoft.com/office/drawing/2014/main" id="{641D2045-AE9E-40F5-B1E8-B0DF16F92A56}"/>
                </a:ext>
              </a:extLst>
            </p:cNvPr>
            <p:cNvSpPr txBox="1"/>
            <p:nvPr/>
          </p:nvSpPr>
          <p:spPr>
            <a:xfrm>
              <a:off x="3437121" y="5008215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44" name="TextBox 173">
              <a:extLst>
                <a:ext uri="{FF2B5EF4-FFF2-40B4-BE49-F238E27FC236}">
                  <a16:creationId xmlns:a16="http://schemas.microsoft.com/office/drawing/2014/main" id="{F94732CE-6FF6-9BDA-7ACF-4206211327BD}"/>
                </a:ext>
              </a:extLst>
            </p:cNvPr>
            <p:cNvSpPr txBox="1"/>
            <p:nvPr/>
          </p:nvSpPr>
          <p:spPr>
            <a:xfrm>
              <a:off x="4867438" y="5004766"/>
              <a:ext cx="7213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2,0 cm</a:t>
              </a:r>
            </a:p>
          </p:txBody>
        </p:sp>
        <p:sp>
          <p:nvSpPr>
            <p:cNvPr id="45" name="TextBox 224">
              <a:extLst>
                <a:ext uri="{FF2B5EF4-FFF2-40B4-BE49-F238E27FC236}">
                  <a16:creationId xmlns:a16="http://schemas.microsoft.com/office/drawing/2014/main" id="{E0F91FDB-F7CB-FB98-AD6C-2AD87D1C51E9}"/>
                </a:ext>
              </a:extLst>
            </p:cNvPr>
            <p:cNvSpPr txBox="1"/>
            <p:nvPr/>
          </p:nvSpPr>
          <p:spPr>
            <a:xfrm>
              <a:off x="5444836" y="458185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46" name="TextBox 226">
              <a:extLst>
                <a:ext uri="{FF2B5EF4-FFF2-40B4-BE49-F238E27FC236}">
                  <a16:creationId xmlns:a16="http://schemas.microsoft.com/office/drawing/2014/main" id="{CA3AC5C8-BC13-815F-AC7C-AD8A98AEBE36}"/>
                </a:ext>
              </a:extLst>
            </p:cNvPr>
            <p:cNvSpPr txBox="1"/>
            <p:nvPr/>
          </p:nvSpPr>
          <p:spPr>
            <a:xfrm>
              <a:off x="5430896" y="4930347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margin is relaxed</a:t>
              </a:r>
            </a:p>
          </p:txBody>
        </p:sp>
        <p:sp>
          <p:nvSpPr>
            <p:cNvPr id="47" name="TextBox 136">
              <a:extLst>
                <a:ext uri="{FF2B5EF4-FFF2-40B4-BE49-F238E27FC236}">
                  <a16:creationId xmlns:a16="http://schemas.microsoft.com/office/drawing/2014/main" id="{C51E13B6-A676-FA70-2CC3-8E6BD3419DEA}"/>
                </a:ext>
              </a:extLst>
            </p:cNvPr>
            <p:cNvSpPr txBox="1"/>
            <p:nvPr/>
          </p:nvSpPr>
          <p:spPr>
            <a:xfrm>
              <a:off x="3691168" y="4190593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71CADB90-F673-E4DE-C911-D942E3CD1E76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42" y="319345"/>
            <a:ext cx="4823460" cy="85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D272042-ACE3-89A1-EDA1-472529B24C02}"/>
              </a:ext>
            </a:extLst>
          </p:cNvPr>
          <p:cNvGrpSpPr/>
          <p:nvPr/>
        </p:nvGrpSpPr>
        <p:grpSpPr>
          <a:xfrm>
            <a:off x="7409029" y="64291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5148D29-9509-DB4E-CC98-A7DCA4F20AF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1B69F8-D196-B895-0D2D-545787BA1E6F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TextBox 198">
            <a:extLst>
              <a:ext uri="{FF2B5EF4-FFF2-40B4-BE49-F238E27FC236}">
                <a16:creationId xmlns:a16="http://schemas.microsoft.com/office/drawing/2014/main" id="{DB120AB9-1345-98F9-DB51-FCF443B78366}"/>
              </a:ext>
            </a:extLst>
          </p:cNvPr>
          <p:cNvSpPr txBox="1"/>
          <p:nvPr/>
        </p:nvSpPr>
        <p:spPr>
          <a:xfrm>
            <a:off x="6718277" y="3708621"/>
            <a:ext cx="90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28FF"/>
                </a:solidFill>
              </a:rPr>
              <a:t>1,</a:t>
            </a:r>
            <a:r>
              <a:rPr lang="el-GR" sz="1400" dirty="0">
                <a:solidFill>
                  <a:srgbClr val="2B28FF"/>
                </a:solidFill>
              </a:rPr>
              <a:t>7</a:t>
            </a:r>
            <a:r>
              <a:rPr lang="en-US" sz="14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8" name="TextBox 211">
            <a:extLst>
              <a:ext uri="{FF2B5EF4-FFF2-40B4-BE49-F238E27FC236}">
                <a16:creationId xmlns:a16="http://schemas.microsoft.com/office/drawing/2014/main" id="{47CDA989-6313-4358-BD35-227A40032EC6}"/>
              </a:ext>
            </a:extLst>
          </p:cNvPr>
          <p:cNvSpPr txBox="1"/>
          <p:nvPr/>
        </p:nvSpPr>
        <p:spPr>
          <a:xfrm>
            <a:off x="8612913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sp>
        <p:nvSpPr>
          <p:cNvPr id="9" name="TextBox 219">
            <a:extLst>
              <a:ext uri="{FF2B5EF4-FFF2-40B4-BE49-F238E27FC236}">
                <a16:creationId xmlns:a16="http://schemas.microsoft.com/office/drawing/2014/main" id="{D0BBC0B0-7A74-1EF3-1206-55A08CE3E7DA}"/>
              </a:ext>
            </a:extLst>
          </p:cNvPr>
          <p:cNvSpPr txBox="1"/>
          <p:nvPr/>
        </p:nvSpPr>
        <p:spPr>
          <a:xfrm>
            <a:off x="5566935" y="3708621"/>
            <a:ext cx="79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1,5 cm</a:t>
            </a:r>
          </a:p>
        </p:txBody>
      </p:sp>
      <p:grpSp>
        <p:nvGrpSpPr>
          <p:cNvPr id="10" name="Group 174">
            <a:extLst>
              <a:ext uri="{FF2B5EF4-FFF2-40B4-BE49-F238E27FC236}">
                <a16:creationId xmlns:a16="http://schemas.microsoft.com/office/drawing/2014/main" id="{8259E756-4334-AD0F-A834-E22B05491C39}"/>
              </a:ext>
            </a:extLst>
          </p:cNvPr>
          <p:cNvGrpSpPr/>
          <p:nvPr/>
        </p:nvGrpSpPr>
        <p:grpSpPr>
          <a:xfrm>
            <a:off x="5611333" y="3454294"/>
            <a:ext cx="3615674" cy="73867"/>
            <a:chOff x="3188420" y="1078116"/>
            <a:chExt cx="3615674" cy="73867"/>
          </a:xfrm>
          <a:solidFill>
            <a:srgbClr val="729FCF"/>
          </a:solidFill>
        </p:grpSpPr>
        <p:cxnSp>
          <p:nvCxnSpPr>
            <p:cNvPr id="39" name="Straight Connector 175">
              <a:extLst>
                <a:ext uri="{FF2B5EF4-FFF2-40B4-BE49-F238E27FC236}">
                  <a16:creationId xmlns:a16="http://schemas.microsoft.com/office/drawing/2014/main" id="{AF12D6F8-562C-9497-C7DE-7A0A07635457}"/>
                </a:ext>
              </a:extLst>
            </p:cNvPr>
            <p:cNvCxnSpPr/>
            <p:nvPr/>
          </p:nvCxnSpPr>
          <p:spPr>
            <a:xfrm>
              <a:off x="3188420" y="1112054"/>
              <a:ext cx="3615674" cy="0"/>
            </a:xfrm>
            <a:prstGeom prst="line">
              <a:avLst/>
            </a:prstGeom>
            <a:grpFill/>
            <a:ln w="19050">
              <a:solidFill>
                <a:srgbClr val="FF4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Diamond 176">
              <a:extLst>
                <a:ext uri="{FF2B5EF4-FFF2-40B4-BE49-F238E27FC236}">
                  <a16:creationId xmlns:a16="http://schemas.microsoft.com/office/drawing/2014/main" id="{D305E206-CF42-1778-0D22-FC57A00E285A}"/>
                </a:ext>
              </a:extLst>
            </p:cNvPr>
            <p:cNvSpPr/>
            <p:nvPr/>
          </p:nvSpPr>
          <p:spPr>
            <a:xfrm>
              <a:off x="3702099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iamond 177">
              <a:extLst>
                <a:ext uri="{FF2B5EF4-FFF2-40B4-BE49-F238E27FC236}">
                  <a16:creationId xmlns:a16="http://schemas.microsoft.com/office/drawing/2014/main" id="{22281A0F-DDC4-967D-8AC8-C1D3F1D6433E}"/>
                </a:ext>
              </a:extLst>
            </p:cNvPr>
            <p:cNvSpPr/>
            <p:nvPr/>
          </p:nvSpPr>
          <p:spPr>
            <a:xfrm>
              <a:off x="433116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178">
              <a:extLst>
                <a:ext uri="{FF2B5EF4-FFF2-40B4-BE49-F238E27FC236}">
                  <a16:creationId xmlns:a16="http://schemas.microsoft.com/office/drawing/2014/main" id="{CAB65D8A-5A1D-01DD-4A5E-1048B10AF1FF}"/>
                </a:ext>
              </a:extLst>
            </p:cNvPr>
            <p:cNvSpPr/>
            <p:nvPr/>
          </p:nvSpPr>
          <p:spPr>
            <a:xfrm>
              <a:off x="4960228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iamond 179">
              <a:extLst>
                <a:ext uri="{FF2B5EF4-FFF2-40B4-BE49-F238E27FC236}">
                  <a16:creationId xmlns:a16="http://schemas.microsoft.com/office/drawing/2014/main" id="{2B8E5272-20A5-CCE7-22B6-BC947B51A22A}"/>
                </a:ext>
              </a:extLst>
            </p:cNvPr>
            <p:cNvSpPr/>
            <p:nvPr/>
          </p:nvSpPr>
          <p:spPr>
            <a:xfrm>
              <a:off x="5589293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180">
              <a:extLst>
                <a:ext uri="{FF2B5EF4-FFF2-40B4-BE49-F238E27FC236}">
                  <a16:creationId xmlns:a16="http://schemas.microsoft.com/office/drawing/2014/main" id="{495910A7-0EDC-FA67-5EB4-19FB87D413E6}"/>
                </a:ext>
              </a:extLst>
            </p:cNvPr>
            <p:cNvSpPr/>
            <p:nvPr/>
          </p:nvSpPr>
          <p:spPr>
            <a:xfrm>
              <a:off x="6218357" y="1078116"/>
              <a:ext cx="73867" cy="73867"/>
            </a:xfrm>
            <a:prstGeom prst="diamond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81">
            <a:extLst>
              <a:ext uri="{FF2B5EF4-FFF2-40B4-BE49-F238E27FC236}">
                <a16:creationId xmlns:a16="http://schemas.microsoft.com/office/drawing/2014/main" id="{67CB3A4D-7C56-5E4F-6370-DEADC3F73DC4}"/>
              </a:ext>
            </a:extLst>
          </p:cNvPr>
          <p:cNvGrpSpPr/>
          <p:nvPr/>
        </p:nvGrpSpPr>
        <p:grpSpPr>
          <a:xfrm>
            <a:off x="5616440" y="3049235"/>
            <a:ext cx="3598371" cy="277514"/>
            <a:chOff x="3188421" y="712753"/>
            <a:chExt cx="3598371" cy="277514"/>
          </a:xfrm>
        </p:grpSpPr>
        <p:cxnSp>
          <p:nvCxnSpPr>
            <p:cNvPr id="36" name="Straight Connector 182">
              <a:extLst>
                <a:ext uri="{FF2B5EF4-FFF2-40B4-BE49-F238E27FC236}">
                  <a16:creationId xmlns:a16="http://schemas.microsoft.com/office/drawing/2014/main" id="{97F309B5-2B0C-0550-651D-F74916DCAC3B}"/>
                </a:ext>
              </a:extLst>
            </p:cNvPr>
            <p:cNvCxnSpPr/>
            <p:nvPr/>
          </p:nvCxnSpPr>
          <p:spPr>
            <a:xfrm flipV="1">
              <a:off x="3188421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3">
              <a:extLst>
                <a:ext uri="{FF2B5EF4-FFF2-40B4-BE49-F238E27FC236}">
                  <a16:creationId xmlns:a16="http://schemas.microsoft.com/office/drawing/2014/main" id="{02B285B7-49AD-E5DC-20A6-E1455DC8B821}"/>
                </a:ext>
              </a:extLst>
            </p:cNvPr>
            <p:cNvCxnSpPr/>
            <p:nvPr/>
          </p:nvCxnSpPr>
          <p:spPr>
            <a:xfrm flipV="1">
              <a:off x="6786792" y="712753"/>
              <a:ext cx="0" cy="277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4">
              <a:extLst>
                <a:ext uri="{FF2B5EF4-FFF2-40B4-BE49-F238E27FC236}">
                  <a16:creationId xmlns:a16="http://schemas.microsoft.com/office/drawing/2014/main" id="{1380A254-1520-2022-E1AA-EE065545A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8421" y="798603"/>
              <a:ext cx="3598371" cy="0"/>
            </a:xfrm>
            <a:prstGeom prst="line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85">
            <a:extLst>
              <a:ext uri="{FF2B5EF4-FFF2-40B4-BE49-F238E27FC236}">
                <a16:creationId xmlns:a16="http://schemas.microsoft.com/office/drawing/2014/main" id="{0AAB4C30-60C2-9795-F9EE-ECDF3F4A670F}"/>
              </a:ext>
            </a:extLst>
          </p:cNvPr>
          <p:cNvSpPr txBox="1"/>
          <p:nvPr/>
        </p:nvSpPr>
        <p:spPr>
          <a:xfrm>
            <a:off x="7103831" y="2841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cm</a:t>
            </a:r>
          </a:p>
        </p:txBody>
      </p: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6531C087-F16E-BBE0-B3A8-07B9E6EF993B}"/>
              </a:ext>
            </a:extLst>
          </p:cNvPr>
          <p:cNvGrpSpPr/>
          <p:nvPr/>
        </p:nvGrpSpPr>
        <p:grpSpPr>
          <a:xfrm>
            <a:off x="6560045" y="3630715"/>
            <a:ext cx="1182724" cy="218950"/>
            <a:chOff x="3071480" y="1288413"/>
            <a:chExt cx="661992" cy="218950"/>
          </a:xfrm>
        </p:grpSpPr>
        <p:grpSp>
          <p:nvGrpSpPr>
            <p:cNvPr id="30" name="Group 192">
              <a:extLst>
                <a:ext uri="{FF2B5EF4-FFF2-40B4-BE49-F238E27FC236}">
                  <a16:creationId xmlns:a16="http://schemas.microsoft.com/office/drawing/2014/main" id="{DCAF1FD4-0F41-1A8E-3575-667AF8D153F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33" name="Straight Connector 195">
                <a:extLst>
                  <a:ext uri="{FF2B5EF4-FFF2-40B4-BE49-F238E27FC236}">
                    <a16:creationId xmlns:a16="http://schemas.microsoft.com/office/drawing/2014/main" id="{3D5DCB31-E574-CE42-E240-CE680C4A43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96">
                <a:extLst>
                  <a:ext uri="{FF2B5EF4-FFF2-40B4-BE49-F238E27FC236}">
                    <a16:creationId xmlns:a16="http://schemas.microsoft.com/office/drawing/2014/main" id="{7A953862-FF0A-0F84-ABEA-9A0AE25CA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  <a:ln>
                <a:solidFill>
                  <a:srgbClr val="2B28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97">
                <a:extLst>
                  <a:ext uri="{FF2B5EF4-FFF2-40B4-BE49-F238E27FC236}">
                    <a16:creationId xmlns:a16="http://schemas.microsoft.com/office/drawing/2014/main" id="{3B82EE1E-8466-86FD-4B80-22B9F5CF8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solidFill>
                  <a:srgbClr val="2B28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193">
              <a:extLst>
                <a:ext uri="{FF2B5EF4-FFF2-40B4-BE49-F238E27FC236}">
                  <a16:creationId xmlns:a16="http://schemas.microsoft.com/office/drawing/2014/main" id="{189D7D17-0C55-EAFD-0C20-C3BA4F7FC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71480" y="1400321"/>
              <a:ext cx="116941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94">
              <a:extLst>
                <a:ext uri="{FF2B5EF4-FFF2-40B4-BE49-F238E27FC236}">
                  <a16:creationId xmlns:a16="http://schemas.microsoft.com/office/drawing/2014/main" id="{C3E905FF-58B4-4259-E7C4-C78A9A82D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solidFill>
                <a:srgbClr val="2B28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04">
            <a:extLst>
              <a:ext uri="{FF2B5EF4-FFF2-40B4-BE49-F238E27FC236}">
                <a16:creationId xmlns:a16="http://schemas.microsoft.com/office/drawing/2014/main" id="{DA6DD760-D119-DD04-D97E-FE5280943D86}"/>
              </a:ext>
            </a:extLst>
          </p:cNvPr>
          <p:cNvGrpSpPr/>
          <p:nvPr/>
        </p:nvGrpSpPr>
        <p:grpSpPr>
          <a:xfrm>
            <a:off x="8410385" y="3630715"/>
            <a:ext cx="1080101" cy="218950"/>
            <a:chOff x="3008711" y="1288413"/>
            <a:chExt cx="724761" cy="218950"/>
          </a:xfrm>
        </p:grpSpPr>
        <p:grpSp>
          <p:nvGrpSpPr>
            <p:cNvPr id="24" name="Group 205">
              <a:extLst>
                <a:ext uri="{FF2B5EF4-FFF2-40B4-BE49-F238E27FC236}">
                  <a16:creationId xmlns:a16="http://schemas.microsoft.com/office/drawing/2014/main" id="{B5239D74-9AAC-E8BB-EF49-4E3EE43D672E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7" name="Straight Connector 208">
                <a:extLst>
                  <a:ext uri="{FF2B5EF4-FFF2-40B4-BE49-F238E27FC236}">
                    <a16:creationId xmlns:a16="http://schemas.microsoft.com/office/drawing/2014/main" id="{7A0BC0A2-E340-82AF-7A13-31B55F151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09">
                <a:extLst>
                  <a:ext uri="{FF2B5EF4-FFF2-40B4-BE49-F238E27FC236}">
                    <a16:creationId xmlns:a16="http://schemas.microsoft.com/office/drawing/2014/main" id="{DAC9ED61-9B22-119F-EEC5-3769456299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10">
                <a:extLst>
                  <a:ext uri="{FF2B5EF4-FFF2-40B4-BE49-F238E27FC236}">
                    <a16:creationId xmlns:a16="http://schemas.microsoft.com/office/drawing/2014/main" id="{D1B3C379-A5AC-CD02-27D6-AC61CD358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06">
              <a:extLst>
                <a:ext uri="{FF2B5EF4-FFF2-40B4-BE49-F238E27FC236}">
                  <a16:creationId xmlns:a16="http://schemas.microsoft.com/office/drawing/2014/main" id="{7C5347A3-0FEC-73AF-9B8B-B0A32EDE4F0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07">
              <a:extLst>
                <a:ext uri="{FF2B5EF4-FFF2-40B4-BE49-F238E27FC236}">
                  <a16:creationId xmlns:a16="http://schemas.microsoft.com/office/drawing/2014/main" id="{C2CEC552-DAB7-4363-06D1-0B9538BEE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2">
            <a:extLst>
              <a:ext uri="{FF2B5EF4-FFF2-40B4-BE49-F238E27FC236}">
                <a16:creationId xmlns:a16="http://schemas.microsoft.com/office/drawing/2014/main" id="{F4105B2E-B659-C417-CA48-38E8B5D825F5}"/>
              </a:ext>
            </a:extLst>
          </p:cNvPr>
          <p:cNvGrpSpPr/>
          <p:nvPr/>
        </p:nvGrpSpPr>
        <p:grpSpPr>
          <a:xfrm>
            <a:off x="5364406" y="3630715"/>
            <a:ext cx="1038124" cy="218950"/>
            <a:chOff x="3008711" y="1288413"/>
            <a:chExt cx="696594" cy="218950"/>
          </a:xfrm>
        </p:grpSpPr>
        <p:grpSp>
          <p:nvGrpSpPr>
            <p:cNvPr id="18" name="Group 213">
              <a:extLst>
                <a:ext uri="{FF2B5EF4-FFF2-40B4-BE49-F238E27FC236}">
                  <a16:creationId xmlns:a16="http://schemas.microsoft.com/office/drawing/2014/main" id="{DAEF558D-D483-7F7F-9D24-D6295719B71F}"/>
                </a:ext>
              </a:extLst>
            </p:cNvPr>
            <p:cNvGrpSpPr/>
            <p:nvPr/>
          </p:nvGrpSpPr>
          <p:grpSpPr>
            <a:xfrm>
              <a:off x="3188421" y="1288413"/>
              <a:ext cx="365341" cy="218950"/>
              <a:chOff x="3188421" y="1288413"/>
              <a:chExt cx="3598371" cy="277514"/>
            </a:xfrm>
          </p:grpSpPr>
          <p:cxnSp>
            <p:nvCxnSpPr>
              <p:cNvPr id="21" name="Straight Connector 216">
                <a:extLst>
                  <a:ext uri="{FF2B5EF4-FFF2-40B4-BE49-F238E27FC236}">
                    <a16:creationId xmlns:a16="http://schemas.microsoft.com/office/drawing/2014/main" id="{3A9FAA2B-0492-7AFC-983B-4D2AB0403B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8421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7">
                <a:extLst>
                  <a:ext uri="{FF2B5EF4-FFF2-40B4-BE49-F238E27FC236}">
                    <a16:creationId xmlns:a16="http://schemas.microsoft.com/office/drawing/2014/main" id="{86C3804E-DE41-597E-DBED-EEC4B33E75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792" y="1288413"/>
                <a:ext cx="0" cy="277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18">
                <a:extLst>
                  <a:ext uri="{FF2B5EF4-FFF2-40B4-BE49-F238E27FC236}">
                    <a16:creationId xmlns:a16="http://schemas.microsoft.com/office/drawing/2014/main" id="{6B2C0669-A1CE-C4CF-C12C-971C5E46E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8421" y="1430254"/>
                <a:ext cx="359837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214">
              <a:extLst>
                <a:ext uri="{FF2B5EF4-FFF2-40B4-BE49-F238E27FC236}">
                  <a16:creationId xmlns:a16="http://schemas.microsoft.com/office/drawing/2014/main" id="{7CFF53AE-EA4A-CEAE-C614-29C06097C6A7}"/>
                </a:ext>
              </a:extLst>
            </p:cNvPr>
            <p:cNvCxnSpPr/>
            <p:nvPr/>
          </p:nvCxnSpPr>
          <p:spPr>
            <a:xfrm>
              <a:off x="3008711" y="1400321"/>
              <a:ext cx="1797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5">
              <a:extLst>
                <a:ext uri="{FF2B5EF4-FFF2-40B4-BE49-F238E27FC236}">
                  <a16:creationId xmlns:a16="http://schemas.microsoft.com/office/drawing/2014/main" id="{2BDE9A7A-964C-30D8-01B1-E5270D28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762" y="1400321"/>
              <a:ext cx="1515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25">
            <a:extLst>
              <a:ext uri="{FF2B5EF4-FFF2-40B4-BE49-F238E27FC236}">
                <a16:creationId xmlns:a16="http://schemas.microsoft.com/office/drawing/2014/main" id="{07FDE1E7-787D-E383-C0A5-A630351F975C}"/>
              </a:ext>
            </a:extLst>
          </p:cNvPr>
          <p:cNvSpPr txBox="1"/>
          <p:nvPr/>
        </p:nvSpPr>
        <p:spPr>
          <a:xfrm>
            <a:off x="9630571" y="3122529"/>
            <a:ext cx="183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spacing=“1,5”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margin=“1,5”</a:t>
            </a:r>
          </a:p>
        </p:txBody>
      </p:sp>
      <p:sp>
        <p:nvSpPr>
          <p:cNvPr id="17" name="TextBox 227">
            <a:extLst>
              <a:ext uri="{FF2B5EF4-FFF2-40B4-BE49-F238E27FC236}">
                <a16:creationId xmlns:a16="http://schemas.microsoft.com/office/drawing/2014/main" id="{31877289-309D-F42D-D975-997B21A9D465}"/>
              </a:ext>
            </a:extLst>
          </p:cNvPr>
          <p:cNvSpPr txBox="1"/>
          <p:nvPr/>
        </p:nvSpPr>
        <p:spPr>
          <a:xfrm>
            <a:off x="9630571" y="3598488"/>
            <a:ext cx="183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314FF"/>
                </a:solidFill>
              </a:rPr>
              <a:t>spacing is relaxed</a:t>
            </a:r>
          </a:p>
        </p:txBody>
      </p:sp>
      <p:sp>
        <p:nvSpPr>
          <p:cNvPr id="45" name="Fußzeilenplatzhalter 44">
            <a:extLst>
              <a:ext uri="{FF2B5EF4-FFF2-40B4-BE49-F238E27FC236}">
                <a16:creationId xmlns:a16="http://schemas.microsoft.com/office/drawing/2014/main" id="{4558EFF5-0504-381B-C0BC-12C9F80E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48" name="Foliennummernplatzhalter 47">
            <a:extLst>
              <a:ext uri="{FF2B5EF4-FFF2-40B4-BE49-F238E27FC236}">
                <a16:creationId xmlns:a16="http://schemas.microsoft.com/office/drawing/2014/main" id="{14389471-1061-F6A3-27A8-2A87F9C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85</a:t>
            </a:fld>
            <a:endParaRPr lang="de-DE" dirty="0"/>
          </a:p>
        </p:txBody>
      </p:sp>
      <p:sp>
        <p:nvSpPr>
          <p:cNvPr id="47" name="TextBox 219">
            <a:extLst>
              <a:ext uri="{FF2B5EF4-FFF2-40B4-BE49-F238E27FC236}">
                <a16:creationId xmlns:a16="http://schemas.microsoft.com/office/drawing/2014/main" id="{D08AA762-7F8A-1AE7-E2AA-675DB3B04834}"/>
              </a:ext>
            </a:extLst>
          </p:cNvPr>
          <p:cNvSpPr txBox="1"/>
          <p:nvPr/>
        </p:nvSpPr>
        <p:spPr>
          <a:xfrm>
            <a:off x="7755404" y="5594923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7700F121-9884-296F-CF9C-1527B0DB5530}"/>
              </a:ext>
            </a:extLst>
          </p:cNvPr>
          <p:cNvSpPr txBox="1"/>
          <p:nvPr/>
        </p:nvSpPr>
        <p:spPr>
          <a:xfrm>
            <a:off x="9334721" y="5160191"/>
            <a:ext cx="909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B28FF"/>
                </a:solidFill>
              </a:rPr>
              <a:t>1,</a:t>
            </a:r>
            <a:r>
              <a:rPr lang="el-GR" sz="1100" dirty="0">
                <a:solidFill>
                  <a:srgbClr val="2B28FF"/>
                </a:solidFill>
              </a:rPr>
              <a:t>7</a:t>
            </a:r>
            <a:r>
              <a:rPr lang="en-US" sz="1100" dirty="0">
                <a:solidFill>
                  <a:srgbClr val="2B28FF"/>
                </a:solidFill>
              </a:rPr>
              <a:t>5 cm</a:t>
            </a:r>
          </a:p>
        </p:txBody>
      </p:sp>
      <p:sp>
        <p:nvSpPr>
          <p:cNvPr id="53" name="TextBox 219">
            <a:extLst>
              <a:ext uri="{FF2B5EF4-FFF2-40B4-BE49-F238E27FC236}">
                <a16:creationId xmlns:a16="http://schemas.microsoft.com/office/drawing/2014/main" id="{8D042E11-4D1D-478F-29C6-FA029E3ED411}"/>
              </a:ext>
            </a:extLst>
          </p:cNvPr>
          <p:cNvSpPr txBox="1"/>
          <p:nvPr/>
        </p:nvSpPr>
        <p:spPr>
          <a:xfrm>
            <a:off x="8641270" y="5634851"/>
            <a:ext cx="79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1,5 cm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333CDACB-7FEA-1114-0746-27E1588ED0EF}"/>
              </a:ext>
            </a:extLst>
          </p:cNvPr>
          <p:cNvGrpSpPr/>
          <p:nvPr/>
        </p:nvGrpSpPr>
        <p:grpSpPr>
          <a:xfrm>
            <a:off x="1947898" y="4476421"/>
            <a:ext cx="5170675" cy="1093119"/>
            <a:chOff x="1947898" y="4476421"/>
            <a:chExt cx="5170675" cy="1093119"/>
          </a:xfrm>
        </p:grpSpPr>
        <p:pic>
          <p:nvPicPr>
            <p:cNvPr id="46" name="Picture 1">
              <a:extLst>
                <a:ext uri="{FF2B5EF4-FFF2-40B4-BE49-F238E27FC236}">
                  <a16:creationId xmlns:a16="http://schemas.microsoft.com/office/drawing/2014/main" id="{D8E3F0F2-939B-0451-E1E3-2E353AF5BF3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7898" y="4614528"/>
              <a:ext cx="4823460" cy="85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TextBox 225">
              <a:extLst>
                <a:ext uri="{FF2B5EF4-FFF2-40B4-BE49-F238E27FC236}">
                  <a16:creationId xmlns:a16="http://schemas.microsoft.com/office/drawing/2014/main" id="{D76B824D-F2F0-9388-3090-331246724F83}"/>
                </a:ext>
              </a:extLst>
            </p:cNvPr>
            <p:cNvSpPr txBox="1"/>
            <p:nvPr/>
          </p:nvSpPr>
          <p:spPr>
            <a:xfrm>
              <a:off x="5287623" y="4784704"/>
              <a:ext cx="1830950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spacing=“1,5”</a:t>
              </a:r>
            </a:p>
            <a:p>
              <a:pPr algn="ctr"/>
              <a:r>
                <a:rPr lang="en-US" sz="1100" dirty="0">
                  <a:latin typeface="Consolas" panose="020B0609020204030204" pitchFamily="49" charset="0"/>
                </a:rPr>
                <a:t>margin=“1,5”</a:t>
              </a:r>
            </a:p>
          </p:txBody>
        </p:sp>
        <p:sp>
          <p:nvSpPr>
            <p:cNvPr id="51" name="TextBox 227">
              <a:extLst>
                <a:ext uri="{FF2B5EF4-FFF2-40B4-BE49-F238E27FC236}">
                  <a16:creationId xmlns:a16="http://schemas.microsoft.com/office/drawing/2014/main" id="{62D1AE9F-B476-49F0-A301-5AB5ACE40BF5}"/>
                </a:ext>
              </a:extLst>
            </p:cNvPr>
            <p:cNvSpPr txBox="1"/>
            <p:nvPr/>
          </p:nvSpPr>
          <p:spPr>
            <a:xfrm>
              <a:off x="5242221" y="5172999"/>
              <a:ext cx="18309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314FF"/>
                  </a:solidFill>
                </a:rPr>
                <a:t>spacing is relaxed</a:t>
              </a:r>
            </a:p>
          </p:txBody>
        </p:sp>
        <p:sp>
          <p:nvSpPr>
            <p:cNvPr id="52" name="TextBox 219">
              <a:extLst>
                <a:ext uri="{FF2B5EF4-FFF2-40B4-BE49-F238E27FC236}">
                  <a16:creationId xmlns:a16="http://schemas.microsoft.com/office/drawing/2014/main" id="{94D42987-5568-44B6-21C7-95D0611336DE}"/>
                </a:ext>
              </a:extLst>
            </p:cNvPr>
            <p:cNvSpPr txBox="1"/>
            <p:nvPr/>
          </p:nvSpPr>
          <p:spPr>
            <a:xfrm>
              <a:off x="2042760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4" name="TextBox 219">
              <a:extLst>
                <a:ext uri="{FF2B5EF4-FFF2-40B4-BE49-F238E27FC236}">
                  <a16:creationId xmlns:a16="http://schemas.microsoft.com/office/drawing/2014/main" id="{A43E7F7B-CC81-2ADD-C7D8-51513ED87FB1}"/>
                </a:ext>
              </a:extLst>
            </p:cNvPr>
            <p:cNvSpPr txBox="1"/>
            <p:nvPr/>
          </p:nvSpPr>
          <p:spPr>
            <a:xfrm>
              <a:off x="4579613" y="5285037"/>
              <a:ext cx="7959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1,5 cm</a:t>
              </a:r>
            </a:p>
          </p:txBody>
        </p:sp>
        <p:sp>
          <p:nvSpPr>
            <p:cNvPr id="55" name="TextBox 198">
              <a:extLst>
                <a:ext uri="{FF2B5EF4-FFF2-40B4-BE49-F238E27FC236}">
                  <a16:creationId xmlns:a16="http://schemas.microsoft.com/office/drawing/2014/main" id="{1F46DB5D-E169-83ED-D74E-B3ABF93BA30B}"/>
                </a:ext>
              </a:extLst>
            </p:cNvPr>
            <p:cNvSpPr txBox="1"/>
            <p:nvPr/>
          </p:nvSpPr>
          <p:spPr>
            <a:xfrm>
              <a:off x="2994148" y="5307930"/>
              <a:ext cx="90938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2B28FF"/>
                  </a:solidFill>
                </a:rPr>
                <a:t>1,</a:t>
              </a:r>
              <a:r>
                <a:rPr lang="el-GR" sz="1100" dirty="0">
                  <a:solidFill>
                    <a:srgbClr val="2B28FF"/>
                  </a:solidFill>
                </a:rPr>
                <a:t>7</a:t>
              </a:r>
              <a:r>
                <a:rPr lang="en-US" sz="1100" dirty="0">
                  <a:solidFill>
                    <a:srgbClr val="2B28FF"/>
                  </a:solidFill>
                </a:rPr>
                <a:t>5 cm</a:t>
              </a:r>
            </a:p>
          </p:txBody>
        </p:sp>
        <p:sp>
          <p:nvSpPr>
            <p:cNvPr id="56" name="TextBox 185">
              <a:extLst>
                <a:ext uri="{FF2B5EF4-FFF2-40B4-BE49-F238E27FC236}">
                  <a16:creationId xmlns:a16="http://schemas.microsoft.com/office/drawing/2014/main" id="{9FFC6BCC-AA42-4682-2BAE-C4C074AFC37B}"/>
                </a:ext>
              </a:extLst>
            </p:cNvPr>
            <p:cNvSpPr txBox="1"/>
            <p:nvPr/>
          </p:nvSpPr>
          <p:spPr>
            <a:xfrm>
              <a:off x="3314449" y="4476421"/>
              <a:ext cx="53251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 cm</a:t>
              </a:r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D9A7C646-EB88-C95B-8D89-9BF9A4E57B1D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43138A7-A2D2-E27B-BB8D-323CDDC7BC33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A0C197-B84E-8358-2486-E80323BA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7F1111-6468-6F71-D326-128C6B89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86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BB1DA2-EAED-CF74-9036-090095D6DF0C}"/>
              </a:ext>
            </a:extLst>
          </p:cNvPr>
          <p:cNvSpPr txBox="1"/>
          <p:nvPr/>
        </p:nvSpPr>
        <p:spPr>
          <a:xfrm>
            <a:off x="8683256" y="4990214"/>
            <a:ext cx="24171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</a:t>
            </a:r>
            <a:r>
              <a:rPr lang="de-DE" dirty="0" err="1"/>
              <a:t>unchanged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D64C02-F1B3-4F84-7867-7D4960BDE48E}"/>
              </a:ext>
            </a:extLst>
          </p:cNvPr>
          <p:cNvGrpSpPr/>
          <p:nvPr/>
        </p:nvGrpSpPr>
        <p:grpSpPr>
          <a:xfrm>
            <a:off x="8175596" y="1194104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595A4233-D7EA-7D4E-9C42-4CD9B6315363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175EA8F-0175-14D1-9F14-857F3B92B2E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32" name="Rectangle 33">
            <a:extLst>
              <a:ext uri="{FF2B5EF4-FFF2-40B4-BE49-F238E27FC236}">
                <a16:creationId xmlns:a16="http://schemas.microsoft.com/office/drawing/2014/main" id="{51E8DBA6-AFD5-BF15-437F-9B565727517F}"/>
              </a:ext>
            </a:extLst>
          </p:cNvPr>
          <p:cNvSpPr/>
          <p:nvPr/>
        </p:nvSpPr>
        <p:spPr>
          <a:xfrm>
            <a:off x="8244589" y="4437112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A4916E5C-1AE1-5706-C7FD-98A63D129C0A}"/>
              </a:ext>
            </a:extLst>
          </p:cNvPr>
          <p:cNvSpPr/>
          <p:nvPr/>
        </p:nvSpPr>
        <p:spPr>
          <a:xfrm>
            <a:off x="6228365" y="4440850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5868C1B6-E9E7-771A-79C0-AE932D5433C3}"/>
              </a:ext>
            </a:extLst>
          </p:cNvPr>
          <p:cNvSpPr/>
          <p:nvPr/>
        </p:nvSpPr>
        <p:spPr>
          <a:xfrm>
            <a:off x="4284149" y="4440056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40">
            <a:extLst>
              <a:ext uri="{FF2B5EF4-FFF2-40B4-BE49-F238E27FC236}">
                <a16:creationId xmlns:a16="http://schemas.microsoft.com/office/drawing/2014/main" id="{06763423-6AB8-40FD-825C-64119242B657}"/>
              </a:ext>
            </a:extLst>
          </p:cNvPr>
          <p:cNvCxnSpPr/>
          <p:nvPr/>
        </p:nvCxnSpPr>
        <p:spPr>
          <a:xfrm>
            <a:off x="2699973" y="4733140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6" name="Straight Connector 41">
            <a:extLst>
              <a:ext uri="{FF2B5EF4-FFF2-40B4-BE49-F238E27FC236}">
                <a16:creationId xmlns:a16="http://schemas.microsoft.com/office/drawing/2014/main" id="{014CB90A-3233-A4EC-6B4E-B3D14A9704EB}"/>
              </a:ext>
            </a:extLst>
          </p:cNvPr>
          <p:cNvCxnSpPr/>
          <p:nvPr/>
        </p:nvCxnSpPr>
        <p:spPr>
          <a:xfrm>
            <a:off x="2699973" y="4011746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7" name="Straight Connector 42">
            <a:extLst>
              <a:ext uri="{FF2B5EF4-FFF2-40B4-BE49-F238E27FC236}">
                <a16:creationId xmlns:a16="http://schemas.microsoft.com/office/drawing/2014/main" id="{323AC7DF-C223-9401-0A82-6A4F64F485F0}"/>
              </a:ext>
            </a:extLst>
          </p:cNvPr>
          <p:cNvCxnSpPr/>
          <p:nvPr/>
        </p:nvCxnSpPr>
        <p:spPr>
          <a:xfrm>
            <a:off x="11412941" y="4011746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8" name="Straight Arrow Connector 43" title="dsfsdf">
            <a:extLst>
              <a:ext uri="{FF2B5EF4-FFF2-40B4-BE49-F238E27FC236}">
                <a16:creationId xmlns:a16="http://schemas.microsoft.com/office/drawing/2014/main" id="{81A2A944-35AE-95AF-5321-6307B9563663}"/>
              </a:ext>
            </a:extLst>
          </p:cNvPr>
          <p:cNvCxnSpPr/>
          <p:nvPr/>
        </p:nvCxnSpPr>
        <p:spPr>
          <a:xfrm>
            <a:off x="2699973" y="5138951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39" name="Rectangle 50">
            <a:extLst>
              <a:ext uri="{FF2B5EF4-FFF2-40B4-BE49-F238E27FC236}">
                <a16:creationId xmlns:a16="http://schemas.microsoft.com/office/drawing/2014/main" id="{6A7771DC-C0D9-B7B7-4C9B-EC914B7C2A18}"/>
              </a:ext>
            </a:extLst>
          </p:cNvPr>
          <p:cNvSpPr/>
          <p:nvPr/>
        </p:nvSpPr>
        <p:spPr>
          <a:xfrm>
            <a:off x="2590850" y="3613283"/>
            <a:ext cx="1668482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“first spacing”</a:t>
            </a:r>
          </a:p>
        </p:txBody>
      </p:sp>
      <p:sp>
        <p:nvSpPr>
          <p:cNvPr id="40" name="Rectangle 51">
            <a:extLst>
              <a:ext uri="{FF2B5EF4-FFF2-40B4-BE49-F238E27FC236}">
                <a16:creationId xmlns:a16="http://schemas.microsoft.com/office/drawing/2014/main" id="{9598EB79-EBF5-FFCF-2936-D18680CB2F27}"/>
              </a:ext>
            </a:extLst>
          </p:cNvPr>
          <p:cNvSpPr/>
          <p:nvPr/>
        </p:nvSpPr>
        <p:spPr>
          <a:xfrm>
            <a:off x="6421791" y="5060261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length</a:t>
            </a:r>
          </a:p>
        </p:txBody>
      </p:sp>
      <p:sp>
        <p:nvSpPr>
          <p:cNvPr id="41" name="Right Brace 53">
            <a:extLst>
              <a:ext uri="{FF2B5EF4-FFF2-40B4-BE49-F238E27FC236}">
                <a16:creationId xmlns:a16="http://schemas.microsoft.com/office/drawing/2014/main" id="{DE21DF2A-91D6-85E7-3D34-3B0238F27F65}"/>
              </a:ext>
            </a:extLst>
          </p:cNvPr>
          <p:cNvSpPr/>
          <p:nvPr/>
        </p:nvSpPr>
        <p:spPr>
          <a:xfrm rot="16200000">
            <a:off x="3380771" y="3523659"/>
            <a:ext cx="264310" cy="156259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54">
            <a:extLst>
              <a:ext uri="{FF2B5EF4-FFF2-40B4-BE49-F238E27FC236}">
                <a16:creationId xmlns:a16="http://schemas.microsoft.com/office/drawing/2014/main" id="{969CA015-A86D-7AA6-9D0A-D12FA7ABD4D2}"/>
              </a:ext>
            </a:extLst>
          </p:cNvPr>
          <p:cNvSpPr/>
          <p:nvPr/>
        </p:nvSpPr>
        <p:spPr>
          <a:xfrm>
            <a:off x="10260813" y="3613283"/>
            <a:ext cx="1356986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“last spacing”</a:t>
            </a:r>
          </a:p>
        </p:txBody>
      </p:sp>
      <p:sp>
        <p:nvSpPr>
          <p:cNvPr id="43" name="Right Brace 55">
            <a:extLst>
              <a:ext uri="{FF2B5EF4-FFF2-40B4-BE49-F238E27FC236}">
                <a16:creationId xmlns:a16="http://schemas.microsoft.com/office/drawing/2014/main" id="{F5890038-5ED6-2DA2-D531-B6C085E2AA16}"/>
              </a:ext>
            </a:extLst>
          </p:cNvPr>
          <p:cNvSpPr/>
          <p:nvPr/>
        </p:nvSpPr>
        <p:spPr>
          <a:xfrm rot="16200000">
            <a:off x="11048169" y="4109264"/>
            <a:ext cx="264310" cy="398861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43B46DD1-3D54-72F3-8B2F-DCD37D522ABD}"/>
              </a:ext>
            </a:extLst>
          </p:cNvPr>
          <p:cNvSpPr/>
          <p:nvPr/>
        </p:nvSpPr>
        <p:spPr>
          <a:xfrm>
            <a:off x="10151141" y="4432694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5" name="Straight Arrow Connector 47">
            <a:extLst>
              <a:ext uri="{FF2B5EF4-FFF2-40B4-BE49-F238E27FC236}">
                <a16:creationId xmlns:a16="http://schemas.microsoft.com/office/drawing/2014/main" id="{F689396F-8958-19F6-3FAF-408FCE57E998}"/>
              </a:ext>
            </a:extLst>
          </p:cNvPr>
          <p:cNvCxnSpPr>
            <a:stCxn id="48" idx="2"/>
          </p:cNvCxnSpPr>
          <p:nvPr/>
        </p:nvCxnSpPr>
        <p:spPr>
          <a:xfrm flipH="1">
            <a:off x="5639892" y="3609020"/>
            <a:ext cx="2568465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Straight Arrow Connector 48">
            <a:extLst>
              <a:ext uri="{FF2B5EF4-FFF2-40B4-BE49-F238E27FC236}">
                <a16:creationId xmlns:a16="http://schemas.microsoft.com/office/drawing/2014/main" id="{1F7C996C-8B50-22B0-21A1-8911E110D834}"/>
              </a:ext>
            </a:extLst>
          </p:cNvPr>
          <p:cNvCxnSpPr>
            <a:stCxn id="48" idx="3"/>
          </p:cNvCxnSpPr>
          <p:nvPr/>
        </p:nvCxnSpPr>
        <p:spPr>
          <a:xfrm flipH="1">
            <a:off x="7656116" y="3609020"/>
            <a:ext cx="592782" cy="84580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7" name="Straight Arrow Connector 49">
            <a:extLst>
              <a:ext uri="{FF2B5EF4-FFF2-40B4-BE49-F238E27FC236}">
                <a16:creationId xmlns:a16="http://schemas.microsoft.com/office/drawing/2014/main" id="{82B540DF-03DD-7305-C3EC-0C5B461AF4AA}"/>
              </a:ext>
            </a:extLst>
          </p:cNvPr>
          <p:cNvCxnSpPr>
            <a:stCxn id="48" idx="4"/>
          </p:cNvCxnSpPr>
          <p:nvPr/>
        </p:nvCxnSpPr>
        <p:spPr>
          <a:xfrm>
            <a:off x="8289438" y="3609020"/>
            <a:ext cx="1310894" cy="841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8" name="Isosceles Triangle 56">
            <a:extLst>
              <a:ext uri="{FF2B5EF4-FFF2-40B4-BE49-F238E27FC236}">
                <a16:creationId xmlns:a16="http://schemas.microsoft.com/office/drawing/2014/main" id="{B37E6E26-4658-94C1-8E71-6813D4F18126}"/>
              </a:ext>
            </a:extLst>
          </p:cNvPr>
          <p:cNvSpPr/>
          <p:nvPr/>
        </p:nvSpPr>
        <p:spPr>
          <a:xfrm>
            <a:off x="8208357" y="3537012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79D49E40-0F1F-67EE-16F5-3DCD2713A8EF}"/>
              </a:ext>
            </a:extLst>
          </p:cNvPr>
          <p:cNvSpPr/>
          <p:nvPr/>
        </p:nvSpPr>
        <p:spPr>
          <a:xfrm>
            <a:off x="7164469" y="3429000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“spacing”</a:t>
            </a:r>
          </a:p>
        </p:txBody>
      </p:sp>
      <p:cxnSp>
        <p:nvCxnSpPr>
          <p:cNvPr id="50" name="Straight Arrow Connector 59">
            <a:extLst>
              <a:ext uri="{FF2B5EF4-FFF2-40B4-BE49-F238E27FC236}">
                <a16:creationId xmlns:a16="http://schemas.microsoft.com/office/drawing/2014/main" id="{79451406-E090-8698-7C8B-911AEAD3F91B}"/>
              </a:ext>
            </a:extLst>
          </p:cNvPr>
          <p:cNvCxnSpPr>
            <a:stCxn id="51" idx="5"/>
            <a:endCxn id="44" idx="2"/>
          </p:cNvCxnSpPr>
          <p:nvPr/>
        </p:nvCxnSpPr>
        <p:spPr>
          <a:xfrm flipV="1">
            <a:off x="6324841" y="4720726"/>
            <a:ext cx="4241176" cy="108453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1" name="Isosceles Triangle 60">
            <a:extLst>
              <a:ext uri="{FF2B5EF4-FFF2-40B4-BE49-F238E27FC236}">
                <a16:creationId xmlns:a16="http://schemas.microsoft.com/office/drawing/2014/main" id="{D650BE80-8606-754C-F1D2-8D2749B7F4BB}"/>
              </a:ext>
            </a:extLst>
          </p:cNvPr>
          <p:cNvSpPr/>
          <p:nvPr/>
        </p:nvSpPr>
        <p:spPr>
          <a:xfrm>
            <a:off x="6264030" y="5769260"/>
            <a:ext cx="81081" cy="72008"/>
          </a:xfrm>
          <a:prstGeom prst="triangle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Arrow Connector 61">
            <a:extLst>
              <a:ext uri="{FF2B5EF4-FFF2-40B4-BE49-F238E27FC236}">
                <a16:creationId xmlns:a16="http://schemas.microsoft.com/office/drawing/2014/main" id="{601AB2D9-DC12-759F-9A5F-0F95BB231991}"/>
              </a:ext>
            </a:extLst>
          </p:cNvPr>
          <p:cNvCxnSpPr>
            <a:stCxn id="51" idx="1"/>
            <a:endCxn id="32" idx="2"/>
          </p:cNvCxnSpPr>
          <p:nvPr/>
        </p:nvCxnSpPr>
        <p:spPr>
          <a:xfrm flipV="1">
            <a:off x="6284300" y="4725144"/>
            <a:ext cx="2375165" cy="108012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3" name="Straight Arrow Connector 62">
            <a:extLst>
              <a:ext uri="{FF2B5EF4-FFF2-40B4-BE49-F238E27FC236}">
                <a16:creationId xmlns:a16="http://schemas.microsoft.com/office/drawing/2014/main" id="{78A1C5F1-4F45-620F-B910-6E4BAA458C11}"/>
              </a:ext>
            </a:extLst>
          </p:cNvPr>
          <p:cNvCxnSpPr>
            <a:stCxn id="51" idx="1"/>
            <a:endCxn id="33" idx="2"/>
          </p:cNvCxnSpPr>
          <p:nvPr/>
        </p:nvCxnSpPr>
        <p:spPr>
          <a:xfrm flipV="1">
            <a:off x="6284300" y="4728882"/>
            <a:ext cx="358941" cy="107638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54" name="Straight Arrow Connector 32">
            <a:extLst>
              <a:ext uri="{FF2B5EF4-FFF2-40B4-BE49-F238E27FC236}">
                <a16:creationId xmlns:a16="http://schemas.microsoft.com/office/drawing/2014/main" id="{AF91697F-DF5D-E426-DE0D-074E46D5948C}"/>
              </a:ext>
            </a:extLst>
          </p:cNvPr>
          <p:cNvCxnSpPr>
            <a:stCxn id="51" idx="1"/>
            <a:endCxn id="34" idx="2"/>
          </p:cNvCxnSpPr>
          <p:nvPr/>
        </p:nvCxnSpPr>
        <p:spPr>
          <a:xfrm flipH="1" flipV="1">
            <a:off x="4699025" y="4728088"/>
            <a:ext cx="1585275" cy="107717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55" name="Rectangle 70">
            <a:extLst>
              <a:ext uri="{FF2B5EF4-FFF2-40B4-BE49-F238E27FC236}">
                <a16:creationId xmlns:a16="http://schemas.microsoft.com/office/drawing/2014/main" id="{B5E672FA-C073-764C-A68B-2E50B13217BC}"/>
              </a:ext>
            </a:extLst>
          </p:cNvPr>
          <p:cNvSpPr/>
          <p:nvPr/>
        </p:nvSpPr>
        <p:spPr>
          <a:xfrm>
            <a:off x="5220253" y="5661248"/>
            <a:ext cx="2168634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“length”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0A9122-9961-3F4C-B0B3-5D8E0919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20B75C-D5F0-382E-16E6-1FC85312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91B79-A386-568F-4FE5-58C8387D24B9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8329_ed1figA1</a:t>
            </a:r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36B87E5-68BF-E197-5306-6853450A4148}"/>
              </a:ext>
            </a:extLst>
          </p:cNvPr>
          <p:cNvGrpSpPr/>
          <p:nvPr/>
        </p:nvGrpSpPr>
        <p:grpSpPr>
          <a:xfrm>
            <a:off x="1424124" y="631212"/>
            <a:ext cx="6108182" cy="1876426"/>
            <a:chOff x="1424124" y="631212"/>
            <a:chExt cx="6108182" cy="1876426"/>
          </a:xfrm>
        </p:grpSpPr>
        <p:pic>
          <p:nvPicPr>
            <p:cNvPr id="2" name="Picture 130">
              <a:extLst>
                <a:ext uri="{FF2B5EF4-FFF2-40B4-BE49-F238E27FC236}">
                  <a16:creationId xmlns:a16="http://schemas.microsoft.com/office/drawing/2014/main" id="{DA47F0E0-0975-4A11-BE83-559C851BD0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98490" y="701113"/>
              <a:ext cx="5759450" cy="1727835"/>
            </a:xfrm>
            <a:prstGeom prst="rect">
              <a:avLst/>
            </a:prstGeom>
          </p:spPr>
        </p:pic>
        <p:sp>
          <p:nvSpPr>
            <p:cNvPr id="7" name="Rectangle 50">
              <a:extLst>
                <a:ext uri="{FF2B5EF4-FFF2-40B4-BE49-F238E27FC236}">
                  <a16:creationId xmlns:a16="http://schemas.microsoft.com/office/drawing/2014/main" id="{EE52EA81-91F6-3EF4-20B4-7ABC754AD53E}"/>
                </a:ext>
              </a:extLst>
            </p:cNvPr>
            <p:cNvSpPr/>
            <p:nvPr/>
          </p:nvSpPr>
          <p:spPr>
            <a:xfrm>
              <a:off x="1424124" y="834064"/>
              <a:ext cx="1668482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D6B18DA3-7C41-1F56-02FC-3CC9D831128B}"/>
                </a:ext>
              </a:extLst>
            </p:cNvPr>
            <p:cNvSpPr/>
            <p:nvPr/>
          </p:nvSpPr>
          <p:spPr>
            <a:xfrm>
              <a:off x="4095396" y="631212"/>
              <a:ext cx="2168634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“spacing”</a:t>
              </a:r>
            </a:p>
          </p:txBody>
        </p:sp>
        <p:sp>
          <p:nvSpPr>
            <p:cNvPr id="11" name="Rectangle 54">
              <a:extLst>
                <a:ext uri="{FF2B5EF4-FFF2-40B4-BE49-F238E27FC236}">
                  <a16:creationId xmlns:a16="http://schemas.microsoft.com/office/drawing/2014/main" id="{FA168FA9-D975-F160-A693-DB06EB5B474C}"/>
                </a:ext>
              </a:extLst>
            </p:cNvPr>
            <p:cNvSpPr/>
            <p:nvPr/>
          </p:nvSpPr>
          <p:spPr>
            <a:xfrm>
              <a:off x="6175320" y="764162"/>
              <a:ext cx="1356986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12" name="Rectangle 51">
              <a:extLst>
                <a:ext uri="{FF2B5EF4-FFF2-40B4-BE49-F238E27FC236}">
                  <a16:creationId xmlns:a16="http://schemas.microsoft.com/office/drawing/2014/main" id="{9864A8C3-3998-06DF-6851-DE8BBEB663FB}"/>
                </a:ext>
              </a:extLst>
            </p:cNvPr>
            <p:cNvSpPr/>
            <p:nvPr/>
          </p:nvSpPr>
          <p:spPr>
            <a:xfrm>
              <a:off x="3772561" y="1751069"/>
              <a:ext cx="1341340" cy="1689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</a:t>
              </a:r>
            </a:p>
          </p:txBody>
        </p:sp>
        <p:sp>
          <p:nvSpPr>
            <p:cNvPr id="13" name="Rectangle 70">
              <a:extLst>
                <a:ext uri="{FF2B5EF4-FFF2-40B4-BE49-F238E27FC236}">
                  <a16:creationId xmlns:a16="http://schemas.microsoft.com/office/drawing/2014/main" id="{6B4D209E-2C77-51EB-EA60-B900BD77EEFC}"/>
                </a:ext>
              </a:extLst>
            </p:cNvPr>
            <p:cNvSpPr/>
            <p:nvPr/>
          </p:nvSpPr>
          <p:spPr>
            <a:xfrm>
              <a:off x="2932088" y="2193269"/>
              <a:ext cx="2168634" cy="31436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“length”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4CFE13E7-9575-81BB-F6B7-3C2E7FD4D4CF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150D98-0CB6-8482-95FD-3F9BEC5A4FAE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74DA03A6-F323-7584-0829-1FCEEAEA6F57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E431CA0-C29D-B96A-815F-90AFCC4D48B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sp>
        <p:nvSpPr>
          <p:cNvPr id="7" name="Rectangle 71">
            <a:extLst>
              <a:ext uri="{FF2B5EF4-FFF2-40B4-BE49-F238E27FC236}">
                <a16:creationId xmlns:a16="http://schemas.microsoft.com/office/drawing/2014/main" id="{4581D9A1-DD9F-AA86-FD79-C4ADEF0C98B9}"/>
              </a:ext>
            </a:extLst>
          </p:cNvPr>
          <p:cNvSpPr/>
          <p:nvPr/>
        </p:nvSpPr>
        <p:spPr>
          <a:xfrm>
            <a:off x="8140103" y="4080629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8" name="Rectangle 72">
            <a:extLst>
              <a:ext uri="{FF2B5EF4-FFF2-40B4-BE49-F238E27FC236}">
                <a16:creationId xmlns:a16="http://schemas.microsoft.com/office/drawing/2014/main" id="{A167A570-6F0B-F476-650D-7622D6356F54}"/>
              </a:ext>
            </a:extLst>
          </p:cNvPr>
          <p:cNvSpPr/>
          <p:nvPr/>
        </p:nvSpPr>
        <p:spPr>
          <a:xfrm>
            <a:off x="6123879" y="4084367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9" name="Rectangle 73">
            <a:extLst>
              <a:ext uri="{FF2B5EF4-FFF2-40B4-BE49-F238E27FC236}">
                <a16:creationId xmlns:a16="http://schemas.microsoft.com/office/drawing/2014/main" id="{287A8970-42E3-A9AB-00FA-3FD63609E8A1}"/>
              </a:ext>
            </a:extLst>
          </p:cNvPr>
          <p:cNvSpPr/>
          <p:nvPr/>
        </p:nvSpPr>
        <p:spPr>
          <a:xfrm>
            <a:off x="4179663" y="4083573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10" name="Straight Connector 74">
            <a:extLst>
              <a:ext uri="{FF2B5EF4-FFF2-40B4-BE49-F238E27FC236}">
                <a16:creationId xmlns:a16="http://schemas.microsoft.com/office/drawing/2014/main" id="{B83F6803-ABA2-A77B-8CAB-F96B69A35EDF}"/>
              </a:ext>
            </a:extLst>
          </p:cNvPr>
          <p:cNvCxnSpPr/>
          <p:nvPr/>
        </p:nvCxnSpPr>
        <p:spPr>
          <a:xfrm>
            <a:off x="2595487" y="4376657"/>
            <a:ext cx="8712968" cy="0"/>
          </a:xfrm>
          <a:prstGeom prst="line">
            <a:avLst/>
          </a:prstGeom>
          <a:noFill/>
          <a:ln w="25400" cap="flat" cmpd="sng" algn="ctr">
            <a:solidFill>
              <a:srgbClr val="9BBB59"/>
            </a:solidFill>
            <a:prstDash val="solid"/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" name="Straight Connector 75">
            <a:extLst>
              <a:ext uri="{FF2B5EF4-FFF2-40B4-BE49-F238E27FC236}">
                <a16:creationId xmlns:a16="http://schemas.microsoft.com/office/drawing/2014/main" id="{53699F43-CC85-745C-63BC-DDBC9E591A6D}"/>
              </a:ext>
            </a:extLst>
          </p:cNvPr>
          <p:cNvCxnSpPr/>
          <p:nvPr/>
        </p:nvCxnSpPr>
        <p:spPr>
          <a:xfrm>
            <a:off x="2595487" y="3655263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" name="Straight Connector 76">
            <a:extLst>
              <a:ext uri="{FF2B5EF4-FFF2-40B4-BE49-F238E27FC236}">
                <a16:creationId xmlns:a16="http://schemas.microsoft.com/office/drawing/2014/main" id="{B71ADE99-F343-CC27-AEBF-3AF8A9B6507E}"/>
              </a:ext>
            </a:extLst>
          </p:cNvPr>
          <p:cNvCxnSpPr/>
          <p:nvPr/>
        </p:nvCxnSpPr>
        <p:spPr>
          <a:xfrm>
            <a:off x="11308455" y="3655263"/>
            <a:ext cx="870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" name="Straight Arrow Connector 77" title="dsfsdf">
            <a:extLst>
              <a:ext uri="{FF2B5EF4-FFF2-40B4-BE49-F238E27FC236}">
                <a16:creationId xmlns:a16="http://schemas.microsoft.com/office/drawing/2014/main" id="{E03E041A-C187-EF85-F4DD-54B06416AC14}"/>
              </a:ext>
            </a:extLst>
          </p:cNvPr>
          <p:cNvCxnSpPr/>
          <p:nvPr/>
        </p:nvCxnSpPr>
        <p:spPr>
          <a:xfrm>
            <a:off x="2595487" y="4782468"/>
            <a:ext cx="871296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14" name="Rectangle 78">
            <a:extLst>
              <a:ext uri="{FF2B5EF4-FFF2-40B4-BE49-F238E27FC236}">
                <a16:creationId xmlns:a16="http://schemas.microsoft.com/office/drawing/2014/main" id="{B01191BF-6E9A-4C3F-D26A-10125E2F8A55}"/>
              </a:ext>
            </a:extLst>
          </p:cNvPr>
          <p:cNvSpPr/>
          <p:nvPr/>
        </p:nvSpPr>
        <p:spPr>
          <a:xfrm>
            <a:off x="3130866" y="3648581"/>
            <a:ext cx="647359" cy="36004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first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B70C210F-D522-3130-C183-B9386602C86C}"/>
              </a:ext>
            </a:extLst>
          </p:cNvPr>
          <p:cNvSpPr/>
          <p:nvPr/>
        </p:nvSpPr>
        <p:spPr>
          <a:xfrm>
            <a:off x="6317305" y="4703778"/>
            <a:ext cx="1341340" cy="16893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  <a:r>
              <a:rPr kumimoji="0" lang="en-US" sz="20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total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6" name="Right Brace 80">
            <a:extLst>
              <a:ext uri="{FF2B5EF4-FFF2-40B4-BE49-F238E27FC236}">
                <a16:creationId xmlns:a16="http://schemas.microsoft.com/office/drawing/2014/main" id="{EE35D81E-CF0E-4A01-EBED-BFDC338A6D07}"/>
              </a:ext>
            </a:extLst>
          </p:cNvPr>
          <p:cNvSpPr/>
          <p:nvPr/>
        </p:nvSpPr>
        <p:spPr>
          <a:xfrm rot="16200000">
            <a:off x="3245611" y="3526235"/>
            <a:ext cx="264310" cy="1420542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7" name="Rectangle 81">
            <a:extLst>
              <a:ext uri="{FF2B5EF4-FFF2-40B4-BE49-F238E27FC236}">
                <a16:creationId xmlns:a16="http://schemas.microsoft.com/office/drawing/2014/main" id="{35C5940A-307E-9B70-8FB3-7C703CD02F7C}"/>
              </a:ext>
            </a:extLst>
          </p:cNvPr>
          <p:cNvSpPr/>
          <p:nvPr/>
        </p:nvSpPr>
        <p:spPr>
          <a:xfrm>
            <a:off x="10793101" y="3678172"/>
            <a:ext cx="670669" cy="34112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</a:t>
            </a:r>
            <a:r>
              <a:rPr kumimoji="0" lang="en-US" sz="1800" b="0" i="1" u="none" strike="noStrike" kern="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last</a:t>
            </a:r>
            <a:endParaRPr kumimoji="0" lang="en-US" sz="1800" b="0" i="1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8" name="Right Brace 82">
            <a:extLst>
              <a:ext uri="{FF2B5EF4-FFF2-40B4-BE49-F238E27FC236}">
                <a16:creationId xmlns:a16="http://schemas.microsoft.com/office/drawing/2014/main" id="{E1A7ED48-A71D-17B2-A26D-D3EB4ED00D20}"/>
              </a:ext>
            </a:extLst>
          </p:cNvPr>
          <p:cNvSpPr/>
          <p:nvPr/>
        </p:nvSpPr>
        <p:spPr>
          <a:xfrm rot="16200000">
            <a:off x="10981079" y="4047966"/>
            <a:ext cx="264310" cy="329637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9" name="Rectangle 83">
            <a:extLst>
              <a:ext uri="{FF2B5EF4-FFF2-40B4-BE49-F238E27FC236}">
                <a16:creationId xmlns:a16="http://schemas.microsoft.com/office/drawing/2014/main" id="{5BF8BFEA-673D-67BE-B201-E12602276AAE}"/>
              </a:ext>
            </a:extLst>
          </p:cNvPr>
          <p:cNvSpPr/>
          <p:nvPr/>
        </p:nvSpPr>
        <p:spPr>
          <a:xfrm>
            <a:off x="10046655" y="4076211"/>
            <a:ext cx="829752" cy="288032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sp>
        <p:nvSpPr>
          <p:cNvPr id="20" name="Rectangle 94">
            <a:extLst>
              <a:ext uri="{FF2B5EF4-FFF2-40B4-BE49-F238E27FC236}">
                <a16:creationId xmlns:a16="http://schemas.microsoft.com/office/drawing/2014/main" id="{A9515365-E645-D1B3-423F-9A0048777E56}"/>
              </a:ext>
            </a:extLst>
          </p:cNvPr>
          <p:cNvSpPr/>
          <p:nvPr/>
        </p:nvSpPr>
        <p:spPr>
          <a:xfrm>
            <a:off x="729538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1" name="Rectangle 95">
            <a:extLst>
              <a:ext uri="{FF2B5EF4-FFF2-40B4-BE49-F238E27FC236}">
                <a16:creationId xmlns:a16="http://schemas.microsoft.com/office/drawing/2014/main" id="{0900BDC5-4C85-CA92-EB0E-63DF17475522}"/>
              </a:ext>
            </a:extLst>
          </p:cNvPr>
          <p:cNvSpPr/>
          <p:nvPr/>
        </p:nvSpPr>
        <p:spPr>
          <a:xfrm>
            <a:off x="5315168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sp>
        <p:nvSpPr>
          <p:cNvPr id="22" name="Rectangle 96">
            <a:extLst>
              <a:ext uri="{FF2B5EF4-FFF2-40B4-BE49-F238E27FC236}">
                <a16:creationId xmlns:a16="http://schemas.microsoft.com/office/drawing/2014/main" id="{32505314-BA3D-0A17-4923-160C4D9E4DFE}"/>
              </a:ext>
            </a:extLst>
          </p:cNvPr>
          <p:cNvSpPr/>
          <p:nvPr/>
        </p:nvSpPr>
        <p:spPr>
          <a:xfrm>
            <a:off x="9292231" y="4040207"/>
            <a:ext cx="519154" cy="3600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</a:t>
            </a:r>
          </a:p>
        </p:txBody>
      </p:sp>
      <p:cxnSp>
        <p:nvCxnSpPr>
          <p:cNvPr id="23" name="Straight Arrow Connector 97" title="dsfsdf">
            <a:extLst>
              <a:ext uri="{FF2B5EF4-FFF2-40B4-BE49-F238E27FC236}">
                <a16:creationId xmlns:a16="http://schemas.microsoft.com/office/drawing/2014/main" id="{FDD1D7BA-7CA3-20E6-4C6E-12B402B9CE65}"/>
              </a:ext>
            </a:extLst>
          </p:cNvPr>
          <p:cNvCxnSpPr/>
          <p:nvPr/>
        </p:nvCxnSpPr>
        <p:spPr>
          <a:xfrm>
            <a:off x="4195704" y="3576573"/>
            <a:ext cx="6624736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ysDot"/>
            <a:headEnd type="arrow" w="med" len="med"/>
            <a:tailEnd type="arrow" w="med" len="med"/>
          </a:ln>
          <a:effectLst/>
        </p:spPr>
      </p:cxnSp>
      <p:sp>
        <p:nvSpPr>
          <p:cNvPr id="24" name="Rectangle 99">
            <a:extLst>
              <a:ext uri="{FF2B5EF4-FFF2-40B4-BE49-F238E27FC236}">
                <a16:creationId xmlns:a16="http://schemas.microsoft.com/office/drawing/2014/main" id="{50C007FD-BB13-0548-FF26-1BFDECAD3A9C}"/>
              </a:ext>
            </a:extLst>
          </p:cNvPr>
          <p:cNvSpPr/>
          <p:nvPr/>
        </p:nvSpPr>
        <p:spPr>
          <a:xfrm>
            <a:off x="7102621" y="3430509"/>
            <a:ext cx="517145" cy="299286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</a:t>
            </a:r>
          </a:p>
        </p:txBody>
      </p:sp>
      <p:cxnSp>
        <p:nvCxnSpPr>
          <p:cNvPr id="25" name="Straight Connector 100">
            <a:extLst>
              <a:ext uri="{FF2B5EF4-FFF2-40B4-BE49-F238E27FC236}">
                <a16:creationId xmlns:a16="http://schemas.microsoft.com/office/drawing/2014/main" id="{D35F90B5-F44E-DE4F-5EC9-02E9A79B803D}"/>
              </a:ext>
            </a:extLst>
          </p:cNvPr>
          <p:cNvCxnSpPr/>
          <p:nvPr/>
        </p:nvCxnSpPr>
        <p:spPr>
          <a:xfrm>
            <a:off x="4179663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6" name="Straight Connector 101">
            <a:extLst>
              <a:ext uri="{FF2B5EF4-FFF2-40B4-BE49-F238E27FC236}">
                <a16:creationId xmlns:a16="http://schemas.microsoft.com/office/drawing/2014/main" id="{68416801-31DE-904C-41E0-FFA500EE6875}"/>
              </a:ext>
            </a:extLst>
          </p:cNvPr>
          <p:cNvCxnSpPr/>
          <p:nvPr/>
        </p:nvCxnSpPr>
        <p:spPr>
          <a:xfrm>
            <a:off x="10876407" y="3308566"/>
            <a:ext cx="0" cy="73164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83EDBE8F-232B-7BE2-9137-B1D3C4B5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30" name="Foliennummernplatzhalter 29">
            <a:extLst>
              <a:ext uri="{FF2B5EF4-FFF2-40B4-BE49-F238E27FC236}">
                <a16:creationId xmlns:a16="http://schemas.microsoft.com/office/drawing/2014/main" id="{47DE4AA0-B61A-5087-D2AD-00F2944D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5DF5EC4-39A4-9FBA-2215-B3A938CE0771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8329_ed1figA2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33679B9-1D42-0C2E-7F1A-597A418A40BE}"/>
              </a:ext>
            </a:extLst>
          </p:cNvPr>
          <p:cNvGrpSpPr/>
          <p:nvPr/>
        </p:nvGrpSpPr>
        <p:grpSpPr>
          <a:xfrm>
            <a:off x="1760150" y="653959"/>
            <a:ext cx="5677592" cy="1421130"/>
            <a:chOff x="1760150" y="653959"/>
            <a:chExt cx="5677592" cy="1421130"/>
          </a:xfrm>
        </p:grpSpPr>
        <p:pic>
          <p:nvPicPr>
            <p:cNvPr id="2" name="Picture 134">
              <a:extLst>
                <a:ext uri="{FF2B5EF4-FFF2-40B4-BE49-F238E27FC236}">
                  <a16:creationId xmlns:a16="http://schemas.microsoft.com/office/drawing/2014/main" id="{114607E4-3BEB-458A-9BA8-7C9B33E9D107}"/>
                </a:ext>
              </a:extLst>
            </p:cNvPr>
            <p:cNvPicPr/>
            <p:nvPr/>
          </p:nvPicPr>
          <p:blipFill rotWithShape="1">
            <a:blip r:embed="rId2"/>
            <a:srcRect r="1421"/>
            <a:stretch/>
          </p:blipFill>
          <p:spPr>
            <a:xfrm>
              <a:off x="1760150" y="653959"/>
              <a:ext cx="5677592" cy="1421130"/>
            </a:xfrm>
            <a:prstGeom prst="rect">
              <a:avLst/>
            </a:prstGeom>
          </p:spPr>
        </p:pic>
        <p:sp>
          <p:nvSpPr>
            <p:cNvPr id="28" name="Rectangle 78">
              <a:extLst>
                <a:ext uri="{FF2B5EF4-FFF2-40B4-BE49-F238E27FC236}">
                  <a16:creationId xmlns:a16="http://schemas.microsoft.com/office/drawing/2014/main" id="{4F074B58-C7E5-EFD5-3DE4-45CAEC527498}"/>
                </a:ext>
              </a:extLst>
            </p:cNvPr>
            <p:cNvSpPr/>
            <p:nvPr/>
          </p:nvSpPr>
          <p:spPr>
            <a:xfrm>
              <a:off x="2093917" y="895063"/>
              <a:ext cx="647359" cy="36004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m</a:t>
              </a:r>
              <a:r>
                <a:rPr kumimoji="0" lang="en-US" sz="14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first</a:t>
              </a:r>
              <a:endParaRPr kumimoji="0" lang="en-US" sz="1400" b="0" i="1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29" name="Rectangle 99">
              <a:extLst>
                <a:ext uri="{FF2B5EF4-FFF2-40B4-BE49-F238E27FC236}">
                  <a16:creationId xmlns:a16="http://schemas.microsoft.com/office/drawing/2014/main" id="{D351E3CD-1C54-E698-4C3C-F30032BF8B96}"/>
                </a:ext>
              </a:extLst>
            </p:cNvPr>
            <p:cNvSpPr/>
            <p:nvPr/>
          </p:nvSpPr>
          <p:spPr>
            <a:xfrm>
              <a:off x="4750842" y="783176"/>
              <a:ext cx="517145" cy="29928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2" name="Rectangle 79">
              <a:extLst>
                <a:ext uri="{FF2B5EF4-FFF2-40B4-BE49-F238E27FC236}">
                  <a16:creationId xmlns:a16="http://schemas.microsoft.com/office/drawing/2014/main" id="{38C9FEED-1E4C-92F0-5B62-A637ECCE723E}"/>
                </a:ext>
              </a:extLst>
            </p:cNvPr>
            <p:cNvSpPr/>
            <p:nvPr/>
          </p:nvSpPr>
          <p:spPr>
            <a:xfrm>
              <a:off x="4038600" y="1611474"/>
              <a:ext cx="1341340" cy="29739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  <a:r>
                <a:rPr kumimoji="0" lang="en-US" sz="1600" b="0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total</a:t>
              </a:r>
              <a:endPara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endParaRPr>
            </a:p>
          </p:txBody>
        </p:sp>
        <p:sp>
          <p:nvSpPr>
            <p:cNvPr id="33" name="Rectangle 95">
              <a:extLst>
                <a:ext uri="{FF2B5EF4-FFF2-40B4-BE49-F238E27FC236}">
                  <a16:creationId xmlns:a16="http://schemas.microsoft.com/office/drawing/2014/main" id="{1B9D89C4-B8D1-6B11-5148-833C6CDA9512}"/>
                </a:ext>
              </a:extLst>
            </p:cNvPr>
            <p:cNvSpPr/>
            <p:nvPr/>
          </p:nvSpPr>
          <p:spPr>
            <a:xfrm>
              <a:off x="3486482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4" name="Rectangle 95">
              <a:extLst>
                <a:ext uri="{FF2B5EF4-FFF2-40B4-BE49-F238E27FC236}">
                  <a16:creationId xmlns:a16="http://schemas.microsoft.com/office/drawing/2014/main" id="{582EEAC1-4979-520B-E8CF-92B04762D62D}"/>
                </a:ext>
              </a:extLst>
            </p:cNvPr>
            <p:cNvSpPr/>
            <p:nvPr/>
          </p:nvSpPr>
          <p:spPr>
            <a:xfrm>
              <a:off x="4796014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5" name="Rectangle 95">
              <a:extLst>
                <a:ext uri="{FF2B5EF4-FFF2-40B4-BE49-F238E27FC236}">
                  <a16:creationId xmlns:a16="http://schemas.microsoft.com/office/drawing/2014/main" id="{43A9502D-D9FC-41CF-4821-02AD90D2D081}"/>
                </a:ext>
              </a:extLst>
            </p:cNvPr>
            <p:cNvSpPr/>
            <p:nvPr/>
          </p:nvSpPr>
          <p:spPr>
            <a:xfrm>
              <a:off x="6057728" y="1255103"/>
              <a:ext cx="519154" cy="17257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2034A45C-C68B-7ED5-4E47-75AD12E8F4E3}"/>
                </a:ext>
              </a:extLst>
            </p:cNvPr>
            <p:cNvSpPr/>
            <p:nvPr/>
          </p:nvSpPr>
          <p:spPr>
            <a:xfrm>
              <a:off x="6603264" y="1277696"/>
              <a:ext cx="524130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7" name="Rectangle 95">
              <a:extLst>
                <a:ext uri="{FF2B5EF4-FFF2-40B4-BE49-F238E27FC236}">
                  <a16:creationId xmlns:a16="http://schemas.microsoft.com/office/drawing/2014/main" id="{AA673D5B-D495-E385-1836-3B84370274CC}"/>
                </a:ext>
              </a:extLst>
            </p:cNvPr>
            <p:cNvSpPr/>
            <p:nvPr/>
          </p:nvSpPr>
          <p:spPr>
            <a:xfrm>
              <a:off x="5412464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8" name="Rectangle 95">
              <a:extLst>
                <a:ext uri="{FF2B5EF4-FFF2-40B4-BE49-F238E27FC236}">
                  <a16:creationId xmlns:a16="http://schemas.microsoft.com/office/drawing/2014/main" id="{6396C4A8-BABE-4FBC-914F-CA1C41104399}"/>
                </a:ext>
              </a:extLst>
            </p:cNvPr>
            <p:cNvSpPr/>
            <p:nvPr/>
          </p:nvSpPr>
          <p:spPr>
            <a:xfrm>
              <a:off x="4132157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9" name="Rectangle 95">
              <a:extLst>
                <a:ext uri="{FF2B5EF4-FFF2-40B4-BE49-F238E27FC236}">
                  <a16:creationId xmlns:a16="http://schemas.microsoft.com/office/drawing/2014/main" id="{CFE4BF9D-673C-9133-64F6-4712972C5A86}"/>
                </a:ext>
              </a:extLst>
            </p:cNvPr>
            <p:cNvSpPr/>
            <p:nvPr/>
          </p:nvSpPr>
          <p:spPr>
            <a:xfrm>
              <a:off x="2902412" y="1277696"/>
              <a:ext cx="506116" cy="1499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 Antiqua" panose="02040602050305030304" pitchFamily="18" charset="0"/>
                  <a:ea typeface="+mn-ea"/>
                  <a:cs typeface="+mn-cs"/>
                </a:rPr>
                <a:t>l</a:t>
              </a:r>
            </a:p>
          </p:txBody>
        </p: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C8A417F6-8F54-AD5D-790A-FC7E626B7F7B}"/>
              </a:ext>
            </a:extLst>
          </p:cNvPr>
          <p:cNvSpPr txBox="1"/>
          <p:nvPr/>
        </p:nvSpPr>
        <p:spPr>
          <a:xfrm>
            <a:off x="7538720" y="5079594"/>
            <a:ext cx="335102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(w/ </a:t>
            </a:r>
            <a:r>
              <a:rPr lang="de-DE" dirty="0" err="1"/>
              <a:t>adjustments</a:t>
            </a:r>
            <a:r>
              <a:rPr lang="de-DE" dirty="0"/>
              <a:t> i.e. </a:t>
            </a:r>
            <a:r>
              <a:rPr lang="de-DE" dirty="0" err="1"/>
              <a:t>grafics</a:t>
            </a:r>
            <a:r>
              <a:rPr lang="de-DE" dirty="0"/>
              <a:t> w/ </a:t>
            </a:r>
            <a:r>
              <a:rPr lang="de-DE" dirty="0" err="1"/>
              <a:t>overlay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1" y="272694"/>
            <a:ext cx="6015355" cy="4469765"/>
          </a:xfrm>
          <a:prstGeom prst="rect">
            <a:avLst/>
          </a:prstGeom>
          <a:noFill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07E431-5403-C709-EFB0-BC06A6A8C77D}"/>
              </a:ext>
            </a:extLst>
          </p:cNvPr>
          <p:cNvGrpSpPr/>
          <p:nvPr/>
        </p:nvGrpSpPr>
        <p:grpSpPr>
          <a:xfrm>
            <a:off x="8764110" y="272695"/>
            <a:ext cx="3153400" cy="1432560"/>
            <a:chOff x="7384415" y="961906"/>
            <a:chExt cx="3153400" cy="143256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990138E4-40CD-753F-2341-B4A78C12209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EF26BB5-CEC7-F51E-856C-FDEB6AA7A98A}"/>
                </a:ext>
              </a:extLst>
            </p:cNvPr>
            <p:cNvSpPr/>
            <p:nvPr/>
          </p:nvSpPr>
          <p:spPr>
            <a:xfrm>
              <a:off x="8677181" y="977939"/>
              <a:ext cx="1860634" cy="3405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Editable SVG available.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D58584FD-F293-29CC-EDF7-D91DD1E4D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960" y="2148840"/>
            <a:ext cx="4675516" cy="3992880"/>
          </a:xfrm>
          <a:prstGeom prst="rect">
            <a:avLst/>
          </a:prstGeom>
        </p:spPr>
      </p:pic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0722F7-4C12-538C-553E-E3C7050A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8D55F65-79AD-C411-91EF-757CB2BE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DC4F29-D16B-BC1B-42B7-92A755609C80}"/>
              </a:ext>
            </a:extLst>
          </p:cNvPr>
          <p:cNvSpPr txBox="1"/>
          <p:nvPr/>
        </p:nvSpPr>
        <p:spPr>
          <a:xfrm>
            <a:off x="8610600" y="6356364"/>
            <a:ext cx="2743200" cy="36511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r"/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8329_ed1figB1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0D9D175-A0D6-DD69-97BE-5F5779850BF1}"/>
              </a:ext>
            </a:extLst>
          </p:cNvPr>
          <p:cNvGrpSpPr>
            <a:grpSpLocks noChangeAspect="1"/>
          </p:cNvGrpSpPr>
          <p:nvPr/>
        </p:nvGrpSpPr>
        <p:grpSpPr>
          <a:xfrm>
            <a:off x="3445101" y="2572452"/>
            <a:ext cx="5303323" cy="1312986"/>
            <a:chOff x="3445101" y="2572452"/>
            <a:chExt cx="5303323" cy="131298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A34FB66D-553C-41F8-A17B-FC0F9FAD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10" y="2972562"/>
              <a:ext cx="1211580" cy="912876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337A1982-14BE-4DB2-8582-7837046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19" y="3047238"/>
              <a:ext cx="1213104" cy="763524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673D843-9E29-422A-A9CA-7FFFAA06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1" y="2973324"/>
              <a:ext cx="1211580" cy="911352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0C2227C-CA14-4A7E-B71D-B569B8BF0D59}"/>
                </a:ext>
              </a:extLst>
            </p:cNvPr>
            <p:cNvSpPr txBox="1"/>
            <p:nvPr/>
          </p:nvSpPr>
          <p:spPr>
            <a:xfrm>
              <a:off x="3663989" y="2572452"/>
              <a:ext cx="773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dome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93B1B9B-11E2-466A-B12B-8741D4E54F1E}"/>
                </a:ext>
              </a:extLst>
            </p:cNvPr>
            <p:cNvSpPr txBox="1"/>
            <p:nvPr/>
          </p:nvSpPr>
          <p:spPr>
            <a:xfrm>
              <a:off x="5490210" y="2572452"/>
              <a:ext cx="121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large flange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4FF1578-57BE-46F6-8534-02769BE7B80E}"/>
                </a:ext>
              </a:extLst>
            </p:cNvPr>
            <p:cNvSpPr txBox="1"/>
            <p:nvPr/>
          </p:nvSpPr>
          <p:spPr>
            <a:xfrm>
              <a:off x="7533794" y="2572452"/>
              <a:ext cx="1214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countersunk</a:t>
              </a:r>
            </a:p>
          </p:txBody>
        </p:sp>
      </p:grp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497831" y="447982"/>
            <a:ext cx="2516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 2022-11-03.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10278B-6899-703D-6B89-CA30801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ISO-CD_PAS_8329_Figures-master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6911BCFD-4FA3-77EE-FF6E-6A02C44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8329_ed1fig</a:t>
            </a:r>
            <a:fld id="{126A178E-0E42-4C3B-9798-A6E804FF34A0}" type="slidenum">
              <a:rPr lang="de-DE" smtClean="0"/>
              <a:t>9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8FC2D51-1F7A-F568-0781-D959BDF0A341}"/>
              </a:ext>
            </a:extLst>
          </p:cNvPr>
          <p:cNvSpPr txBox="1"/>
          <p:nvPr/>
        </p:nvSpPr>
        <p:spPr>
          <a:xfrm>
            <a:off x="8628352" y="4992504"/>
            <a:ext cx="290446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MW: incorporated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2903</Words>
  <Application>Microsoft Office PowerPoint</Application>
  <PresentationFormat>Breitbild</PresentationFormat>
  <Paragraphs>786</Paragraphs>
  <Slides>89</Slides>
  <Notes>23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Book Antiqua</vt:lpstr>
      <vt:lpstr>Calibri</vt:lpstr>
      <vt:lpstr>Calibri Light</vt:lpstr>
      <vt:lpstr>Cambria</vt:lpstr>
      <vt:lpstr>Consolas</vt:lpstr>
      <vt:lpstr>Symbol</vt:lpstr>
      <vt:lpstr>Office</vt:lpstr>
      <vt:lpstr>1_Office</vt:lpstr>
      <vt:lpstr>Microsoft PowerPoint 97-2003-Präsentation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Matthias Weinert</cp:lastModifiedBy>
  <cp:revision>100</cp:revision>
  <dcterms:created xsi:type="dcterms:W3CDTF">2022-04-27T08:20:35Z</dcterms:created>
  <dcterms:modified xsi:type="dcterms:W3CDTF">2023-04-17T15:31:13Z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1059103124</vt:i4>
  </property>
  <property fmtid="{D5CDD505-2E9C-101B-9397-08002B2CF9AE}" pid="3" name="_NewReviewCycle">
    <vt:lpwstr/>
  </property>
  <property fmtid="{D5CDD505-2E9C-101B-9397-08002B2CF9AE}" pid="4" name="_EmailSubject">
    <vt:lpwstr>ISO CD/PAS 8329 Convener Sign-off - V3 - Jetzt als PPT.</vt:lpwstr>
  </property>
  <property fmtid="{D5CDD505-2E9C-101B-9397-08002B2CF9AE}" pid="5" name="_AuthorEmail">
    <vt:lpwstr>ufox@ford.com</vt:lpwstr>
  </property>
  <property fmtid="{D5CDD505-2E9C-101B-9397-08002B2CF9AE}" pid="6" name="_AuthorEmailDisplayName">
    <vt:lpwstr>Fox, Ulrich (U.)</vt:lpwstr>
  </property>
</Properties>
</file>